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6" r:id="rId3"/>
    <p:sldId id="297" r:id="rId4"/>
    <p:sldId id="258" r:id="rId5"/>
    <p:sldId id="257" r:id="rId6"/>
    <p:sldId id="267" r:id="rId7"/>
    <p:sldId id="266" r:id="rId8"/>
    <p:sldId id="259" r:id="rId9"/>
    <p:sldId id="293" r:id="rId10"/>
    <p:sldId id="260" r:id="rId11"/>
    <p:sldId id="285" r:id="rId12"/>
    <p:sldId id="291" r:id="rId13"/>
    <p:sldId id="294" r:id="rId14"/>
    <p:sldId id="295" r:id="rId15"/>
    <p:sldId id="296" r:id="rId16"/>
    <p:sldId id="287" r:id="rId17"/>
    <p:sldId id="288" r:id="rId18"/>
    <p:sldId id="290" r:id="rId19"/>
    <p:sldId id="289" r:id="rId20"/>
    <p:sldId id="261" r:id="rId21"/>
    <p:sldId id="269" r:id="rId22"/>
    <p:sldId id="268" r:id="rId23"/>
    <p:sldId id="264" r:id="rId24"/>
    <p:sldId id="272" r:id="rId25"/>
    <p:sldId id="273" r:id="rId26"/>
    <p:sldId id="277" r:id="rId27"/>
    <p:sldId id="278" r:id="rId28"/>
    <p:sldId id="283" r:id="rId29"/>
    <p:sldId id="292" r:id="rId30"/>
    <p:sldId id="265"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8E7D3-B735-4D85-9B41-C03E54DBCD64}" v="192" dt="2019-06-21T12:04:17.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95321" autoAdjust="0"/>
  </p:normalViewPr>
  <p:slideViewPr>
    <p:cSldViewPr snapToGrid="0">
      <p:cViewPr varScale="1">
        <p:scale>
          <a:sx n="86" d="100"/>
          <a:sy n="86" d="100"/>
        </p:scale>
        <p:origin x="843" y="39"/>
      </p:cViewPr>
      <p:guideLst/>
    </p:cSldViewPr>
  </p:slideViewPr>
  <p:outlineViewPr>
    <p:cViewPr>
      <p:scale>
        <a:sx n="33" d="100"/>
        <a:sy n="33" d="100"/>
      </p:scale>
      <p:origin x="0" y="-225"/>
    </p:cViewPr>
  </p:outlineViewPr>
  <p:notesTextViewPr>
    <p:cViewPr>
      <p:scale>
        <a:sx n="1" d="1"/>
        <a:sy n="1" d="1"/>
      </p:scale>
      <p:origin x="0" y="0"/>
    </p:cViewPr>
  </p:notesTextViewPr>
  <p:notesViewPr>
    <p:cSldViewPr snapToGrid="0">
      <p:cViewPr varScale="1">
        <p:scale>
          <a:sx n="68" d="100"/>
          <a:sy n="68" d="100"/>
        </p:scale>
        <p:origin x="354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A78E7D3-B735-4D85-9B41-C03E54DBCD64}"/>
    <pc:docChg chg="undo custSel mod addSld delSld modSld">
      <pc:chgData name="Chris Woodruff" userId="2dbf025665e4d94d" providerId="LiveId" clId="{BA78E7D3-B735-4D85-9B41-C03E54DBCD64}" dt="2019-06-21T12:04:17.885" v="888"/>
      <pc:docMkLst>
        <pc:docMk/>
      </pc:docMkLst>
      <pc:sldChg chg="addSp delSp">
        <pc:chgData name="Chris Woodruff" userId="2dbf025665e4d94d" providerId="LiveId" clId="{BA78E7D3-B735-4D85-9B41-C03E54DBCD64}" dt="2019-06-20T09:15:00.790" v="239" actId="9405"/>
        <pc:sldMkLst>
          <pc:docMk/>
          <pc:sldMk cId="2430017358" sldId="260"/>
        </pc:sldMkLst>
        <pc:inkChg chg="add del">
          <ac:chgData name="Chris Woodruff" userId="2dbf025665e4d94d" providerId="LiveId" clId="{BA78E7D3-B735-4D85-9B41-C03E54DBCD64}" dt="2019-06-20T09:15:00.790" v="239" actId="9405"/>
          <ac:inkMkLst>
            <pc:docMk/>
            <pc:sldMk cId="2430017358" sldId="260"/>
            <ac:inkMk id="4" creationId="{878434EE-1E0B-45B3-AD76-9C0BCB4D7E9E}"/>
          </ac:inkMkLst>
        </pc:inkChg>
        <pc:inkChg chg="add del">
          <ac:chgData name="Chris Woodruff" userId="2dbf025665e4d94d" providerId="LiveId" clId="{BA78E7D3-B735-4D85-9B41-C03E54DBCD64}" dt="2019-06-20T09:15:00.205" v="238" actId="9405"/>
          <ac:inkMkLst>
            <pc:docMk/>
            <pc:sldMk cId="2430017358" sldId="260"/>
            <ac:inkMk id="5" creationId="{0257AD21-F091-461B-A0CE-5CE81FD0770B}"/>
          </ac:inkMkLst>
        </pc:inkChg>
      </pc:sldChg>
      <pc:sldChg chg="modSp">
        <pc:chgData name="Chris Woodruff" userId="2dbf025665e4d94d" providerId="LiveId" clId="{BA78E7D3-B735-4D85-9B41-C03E54DBCD64}" dt="2019-06-13T16:26:38.533" v="14" actId="20577"/>
        <pc:sldMkLst>
          <pc:docMk/>
          <pc:sldMk cId="3530888341" sldId="264"/>
        </pc:sldMkLst>
        <pc:spChg chg="mod">
          <ac:chgData name="Chris Woodruff" userId="2dbf025665e4d94d" providerId="LiveId" clId="{BA78E7D3-B735-4D85-9B41-C03E54DBCD64}" dt="2019-06-13T16:26:38.533" v="14" actId="20577"/>
          <ac:spMkLst>
            <pc:docMk/>
            <pc:sldMk cId="3530888341" sldId="264"/>
            <ac:spMk id="2" creationId="{3155F436-DB8E-445A-A9BA-526B370C5F21}"/>
          </ac:spMkLst>
        </pc:spChg>
      </pc:sldChg>
      <pc:sldChg chg="modSp">
        <pc:chgData name="Chris Woodruff" userId="2dbf025665e4d94d" providerId="LiveId" clId="{BA78E7D3-B735-4D85-9B41-C03E54DBCD64}" dt="2019-06-13T16:25:46.680" v="10" actId="27636"/>
        <pc:sldMkLst>
          <pc:docMk/>
          <pc:sldMk cId="892939279" sldId="269"/>
        </pc:sldMkLst>
        <pc:spChg chg="mod">
          <ac:chgData name="Chris Woodruff" userId="2dbf025665e4d94d" providerId="LiveId" clId="{BA78E7D3-B735-4D85-9B41-C03E54DBCD64}" dt="2019-06-13T16:25:46.680" v="10" actId="27636"/>
          <ac:spMkLst>
            <pc:docMk/>
            <pc:sldMk cId="892939279" sldId="269"/>
            <ac:spMk id="2" creationId="{E39480AF-0402-4559-9061-DB2991F43DF4}"/>
          </ac:spMkLst>
        </pc:spChg>
      </pc:sldChg>
      <pc:sldChg chg="addSp delSp modSp modTransition delAnim modAnim">
        <pc:chgData name="Chris Woodruff" userId="2dbf025665e4d94d" providerId="LiveId" clId="{BA78E7D3-B735-4D85-9B41-C03E54DBCD64}" dt="2019-06-20T08:11:31.193" v="178"/>
        <pc:sldMkLst>
          <pc:docMk/>
          <pc:sldMk cId="3650878357" sldId="272"/>
        </pc:sldMkLst>
        <pc:spChg chg="del mod">
          <ac:chgData name="Chris Woodruff" userId="2dbf025665e4d94d" providerId="LiveId" clId="{BA78E7D3-B735-4D85-9B41-C03E54DBCD64}" dt="2019-06-20T07:28:19.282" v="100" actId="478"/>
          <ac:spMkLst>
            <pc:docMk/>
            <pc:sldMk cId="3650878357" sldId="272"/>
            <ac:spMk id="3" creationId="{7BAAE4B3-00DC-43A0-9788-40D523954096}"/>
          </ac:spMkLst>
        </pc:spChg>
        <pc:spChg chg="del">
          <ac:chgData name="Chris Woodruff" userId="2dbf025665e4d94d" providerId="LiveId" clId="{BA78E7D3-B735-4D85-9B41-C03E54DBCD64}" dt="2019-06-20T07:28:22.105" v="101" actId="478"/>
          <ac:spMkLst>
            <pc:docMk/>
            <pc:sldMk cId="3650878357" sldId="272"/>
            <ac:spMk id="5" creationId="{252109D8-4623-4A79-B305-A286C39974BE}"/>
          </ac:spMkLst>
        </pc:spChg>
        <pc:spChg chg="add">
          <ac:chgData name="Chris Woodruff" userId="2dbf025665e4d94d" providerId="LiveId" clId="{BA78E7D3-B735-4D85-9B41-C03E54DBCD64}" dt="2019-06-20T07:28:23.808" v="102"/>
          <ac:spMkLst>
            <pc:docMk/>
            <pc:sldMk cId="3650878357" sldId="272"/>
            <ac:spMk id="6" creationId="{0FB923A0-9F77-44FB-8870-34788AFD06BB}"/>
          </ac:spMkLst>
        </pc:spChg>
        <pc:spChg chg="add">
          <ac:chgData name="Chris Woodruff" userId="2dbf025665e4d94d" providerId="LiveId" clId="{BA78E7D3-B735-4D85-9B41-C03E54DBCD64}" dt="2019-06-20T07:28:23.808" v="102"/>
          <ac:spMkLst>
            <pc:docMk/>
            <pc:sldMk cId="3650878357" sldId="272"/>
            <ac:spMk id="7" creationId="{63A6CFF0-1C05-467A-A97D-A860F4DDD642}"/>
          </ac:spMkLst>
        </pc:spChg>
        <pc:spChg chg="add">
          <ac:chgData name="Chris Woodruff" userId="2dbf025665e4d94d" providerId="LiveId" clId="{BA78E7D3-B735-4D85-9B41-C03E54DBCD64}" dt="2019-06-20T07:28:23.808" v="102"/>
          <ac:spMkLst>
            <pc:docMk/>
            <pc:sldMk cId="3650878357" sldId="272"/>
            <ac:spMk id="8" creationId="{317F6E67-4B2B-432A-9A87-1D59242FC71F}"/>
          </ac:spMkLst>
        </pc:spChg>
      </pc:sldChg>
      <pc:sldChg chg="addSp delSp modSp modTransition delAnim modAnim">
        <pc:chgData name="Chris Woodruff" userId="2dbf025665e4d94d" providerId="LiveId" clId="{BA78E7D3-B735-4D85-9B41-C03E54DBCD64}" dt="2019-06-20T08:12:10.171" v="182"/>
        <pc:sldMkLst>
          <pc:docMk/>
          <pc:sldMk cId="350747215" sldId="273"/>
        </pc:sldMkLst>
        <pc:spChg chg="del">
          <ac:chgData name="Chris Woodruff" userId="2dbf025665e4d94d" providerId="LiveId" clId="{BA78E7D3-B735-4D85-9B41-C03E54DBCD64}" dt="2019-06-20T07:29:34.901" v="103" actId="478"/>
          <ac:spMkLst>
            <pc:docMk/>
            <pc:sldMk cId="350747215" sldId="273"/>
            <ac:spMk id="6" creationId="{8B095ABF-1425-484D-9E3E-FB4148A82727}"/>
          </ac:spMkLst>
        </pc:spChg>
        <pc:spChg chg="del">
          <ac:chgData name="Chris Woodruff" userId="2dbf025665e4d94d" providerId="LiveId" clId="{BA78E7D3-B735-4D85-9B41-C03E54DBCD64}" dt="2019-06-20T07:59:49.005" v="106" actId="478"/>
          <ac:spMkLst>
            <pc:docMk/>
            <pc:sldMk cId="350747215" sldId="273"/>
            <ac:spMk id="7" creationId="{260DAD3A-7D4F-47B5-BE91-38759C4A9FC1}"/>
          </ac:spMkLst>
        </pc:spChg>
        <pc:spChg chg="del mod">
          <ac:chgData name="Chris Woodruff" userId="2dbf025665e4d94d" providerId="LiveId" clId="{BA78E7D3-B735-4D85-9B41-C03E54DBCD64}" dt="2019-06-20T07:59:46.575" v="105" actId="478"/>
          <ac:spMkLst>
            <pc:docMk/>
            <pc:sldMk cId="350747215" sldId="273"/>
            <ac:spMk id="8" creationId="{79D4910B-0FD5-4726-BB68-317E9CF3CE9B}"/>
          </ac:spMkLst>
        </pc:spChg>
        <pc:spChg chg="add mod">
          <ac:chgData name="Chris Woodruff" userId="2dbf025665e4d94d" providerId="LiveId" clId="{BA78E7D3-B735-4D85-9B41-C03E54DBCD64}" dt="2019-06-20T08:01:59.444" v="174" actId="1035"/>
          <ac:spMkLst>
            <pc:docMk/>
            <pc:sldMk cId="350747215" sldId="273"/>
            <ac:spMk id="9" creationId="{4D6217C5-15F1-442A-BABA-90137D06BA75}"/>
          </ac:spMkLst>
        </pc:spChg>
        <pc:spChg chg="add mod">
          <ac:chgData name="Chris Woodruff" userId="2dbf025665e4d94d" providerId="LiveId" clId="{BA78E7D3-B735-4D85-9B41-C03E54DBCD64}" dt="2019-06-20T08:01:59.444" v="174" actId="1035"/>
          <ac:spMkLst>
            <pc:docMk/>
            <pc:sldMk cId="350747215" sldId="273"/>
            <ac:spMk id="10" creationId="{4454F729-B239-4149-9093-E9942646B353}"/>
          </ac:spMkLst>
        </pc:spChg>
      </pc:sldChg>
      <pc:sldChg chg="del">
        <pc:chgData name="Chris Woodruff" userId="2dbf025665e4d94d" providerId="LiveId" clId="{BA78E7D3-B735-4D85-9B41-C03E54DBCD64}" dt="2019-06-20T09:33:58.663" v="350" actId="2696"/>
        <pc:sldMkLst>
          <pc:docMk/>
          <pc:sldMk cId="3028601590" sldId="274"/>
        </pc:sldMkLst>
      </pc:sldChg>
      <pc:sldChg chg="addSp delSp modSp">
        <pc:chgData name="Chris Woodruff" userId="2dbf025665e4d94d" providerId="LiveId" clId="{BA78E7D3-B735-4D85-9B41-C03E54DBCD64}" dt="2019-06-21T07:59:19.428" v="811" actId="20577"/>
        <pc:sldMkLst>
          <pc:docMk/>
          <pc:sldMk cId="1076823662" sldId="277"/>
        </pc:sldMkLst>
        <pc:spChg chg="add del">
          <ac:chgData name="Chris Woodruff" userId="2dbf025665e4d94d" providerId="LiveId" clId="{BA78E7D3-B735-4D85-9B41-C03E54DBCD64}" dt="2019-06-21T07:56:05.453" v="716"/>
          <ac:spMkLst>
            <pc:docMk/>
            <pc:sldMk cId="1076823662" sldId="277"/>
            <ac:spMk id="2" creationId="{CC0F0609-BA8F-4E59-846C-16512DE70312}"/>
          </ac:spMkLst>
        </pc:spChg>
        <pc:spChg chg="add del mod">
          <ac:chgData name="Chris Woodruff" userId="2dbf025665e4d94d" providerId="LiveId" clId="{BA78E7D3-B735-4D85-9B41-C03E54DBCD64}" dt="2019-06-21T07:56:35.941" v="722"/>
          <ac:spMkLst>
            <pc:docMk/>
            <pc:sldMk cId="1076823662" sldId="277"/>
            <ac:spMk id="4" creationId="{5D2C0FAC-C355-4BA8-B37A-BCAC11A255CA}"/>
          </ac:spMkLst>
        </pc:spChg>
        <pc:spChg chg="mod">
          <ac:chgData name="Chris Woodruff" userId="2dbf025665e4d94d" providerId="LiveId" clId="{BA78E7D3-B735-4D85-9B41-C03E54DBCD64}" dt="2019-06-21T07:59:19.428" v="811" actId="20577"/>
          <ac:spMkLst>
            <pc:docMk/>
            <pc:sldMk cId="1076823662" sldId="277"/>
            <ac:spMk id="6" creationId="{BF782B96-3DB1-43BA-9337-EC6A20ABA3FD}"/>
          </ac:spMkLst>
        </pc:spChg>
      </pc:sldChg>
      <pc:sldChg chg="modSp modAnim">
        <pc:chgData name="Chris Woodruff" userId="2dbf025665e4d94d" providerId="LiveId" clId="{BA78E7D3-B735-4D85-9B41-C03E54DBCD64}" dt="2019-06-21T08:01:23.738" v="824"/>
        <pc:sldMkLst>
          <pc:docMk/>
          <pc:sldMk cId="1618256810" sldId="278"/>
        </pc:sldMkLst>
        <pc:spChg chg="mod">
          <ac:chgData name="Chris Woodruff" userId="2dbf025665e4d94d" providerId="LiveId" clId="{BA78E7D3-B735-4D85-9B41-C03E54DBCD64}" dt="2019-06-21T08:01:23.738" v="824"/>
          <ac:spMkLst>
            <pc:docMk/>
            <pc:sldMk cId="1618256810" sldId="278"/>
            <ac:spMk id="4" creationId="{584B0D6D-9E4A-4D3C-8F6A-9B55803D21C1}"/>
          </ac:spMkLst>
        </pc:spChg>
      </pc:sldChg>
      <pc:sldChg chg="modSp">
        <pc:chgData name="Chris Woodruff" userId="2dbf025665e4d94d" providerId="LiveId" clId="{BA78E7D3-B735-4D85-9B41-C03E54DBCD64}" dt="2019-06-20T09:34:34.314" v="351" actId="207"/>
        <pc:sldMkLst>
          <pc:docMk/>
          <pc:sldMk cId="3339259474" sldId="284"/>
        </pc:sldMkLst>
        <pc:spChg chg="mod">
          <ac:chgData name="Chris Woodruff" userId="2dbf025665e4d94d" providerId="LiveId" clId="{BA78E7D3-B735-4D85-9B41-C03E54DBCD64}" dt="2019-06-20T09:34:34.314" v="351" actId="207"/>
          <ac:spMkLst>
            <pc:docMk/>
            <pc:sldMk cId="3339259474" sldId="284"/>
            <ac:spMk id="3" creationId="{06B3D094-DBC4-4702-9D81-4FDAB24FA7DC}"/>
          </ac:spMkLst>
        </pc:spChg>
      </pc:sldChg>
      <pc:sldChg chg="addSp delSp modSp delAnim">
        <pc:chgData name="Chris Woodruff" userId="2dbf025665e4d94d" providerId="LiveId" clId="{BA78E7D3-B735-4D85-9B41-C03E54DBCD64}" dt="2019-06-17T14:57:30.893" v="41" actId="20577"/>
        <pc:sldMkLst>
          <pc:docMk/>
          <pc:sldMk cId="2452896425" sldId="285"/>
        </pc:sldMkLst>
        <pc:spChg chg="mod">
          <ac:chgData name="Chris Woodruff" userId="2dbf025665e4d94d" providerId="LiveId" clId="{BA78E7D3-B735-4D85-9B41-C03E54DBCD64}" dt="2019-06-17T14:57:30.893" v="41" actId="20577"/>
          <ac:spMkLst>
            <pc:docMk/>
            <pc:sldMk cId="2452896425" sldId="285"/>
            <ac:spMk id="4" creationId="{D091D138-9D96-437E-9921-7AA17B61FA98}"/>
          </ac:spMkLst>
        </pc:spChg>
        <pc:spChg chg="del">
          <ac:chgData name="Chris Woodruff" userId="2dbf025665e4d94d" providerId="LiveId" clId="{BA78E7D3-B735-4D85-9B41-C03E54DBCD64}" dt="2019-06-17T14:54:27.160" v="22" actId="478"/>
          <ac:spMkLst>
            <pc:docMk/>
            <pc:sldMk cId="2452896425" sldId="285"/>
            <ac:spMk id="6" creationId="{2A254BE1-CE48-4953-9E2B-2E9B9307819E}"/>
          </ac:spMkLst>
        </pc:spChg>
        <pc:spChg chg="del">
          <ac:chgData name="Chris Woodruff" userId="2dbf025665e4d94d" providerId="LiveId" clId="{BA78E7D3-B735-4D85-9B41-C03E54DBCD64}" dt="2019-06-17T14:54:29.693" v="23" actId="478"/>
          <ac:spMkLst>
            <pc:docMk/>
            <pc:sldMk cId="2452896425" sldId="285"/>
            <ac:spMk id="7" creationId="{94F72A29-C4E1-40E0-B68B-1465F7AB78C3}"/>
          </ac:spMkLst>
        </pc:spChg>
        <pc:picChg chg="add del mod">
          <ac:chgData name="Chris Woodruff" userId="2dbf025665e4d94d" providerId="LiveId" clId="{BA78E7D3-B735-4D85-9B41-C03E54DBCD64}" dt="2019-06-17T14:55:43.752" v="35" actId="478"/>
          <ac:picMkLst>
            <pc:docMk/>
            <pc:sldMk cId="2452896425" sldId="285"/>
            <ac:picMk id="2" creationId="{18F5064F-9672-4303-94F1-CBF5ECCF24E1}"/>
          </ac:picMkLst>
        </pc:picChg>
        <pc:picChg chg="del">
          <ac:chgData name="Chris Woodruff" userId="2dbf025665e4d94d" providerId="LiveId" clId="{BA78E7D3-B735-4D85-9B41-C03E54DBCD64}" dt="2019-06-17T14:54:17.127" v="19" actId="478"/>
          <ac:picMkLst>
            <pc:docMk/>
            <pc:sldMk cId="2452896425" sldId="285"/>
            <ac:picMk id="3" creationId="{A974C33A-2191-4168-A89E-63DED5A78313}"/>
          </ac:picMkLst>
        </pc:picChg>
        <pc:picChg chg="add mod">
          <ac:chgData name="Chris Woodruff" userId="2dbf025665e4d94d" providerId="LiveId" clId="{BA78E7D3-B735-4D85-9B41-C03E54DBCD64}" dt="2019-06-17T14:55:49.402" v="37" actId="1076"/>
          <ac:picMkLst>
            <pc:docMk/>
            <pc:sldMk cId="2452896425" sldId="285"/>
            <ac:picMk id="5" creationId="{8F652891-5548-4C5A-9974-960130898C92}"/>
          </ac:picMkLst>
        </pc:picChg>
        <pc:picChg chg="del">
          <ac:chgData name="Chris Woodruff" userId="2dbf025665e4d94d" providerId="LiveId" clId="{BA78E7D3-B735-4D85-9B41-C03E54DBCD64}" dt="2019-06-17T14:54:39.259" v="25" actId="478"/>
          <ac:picMkLst>
            <pc:docMk/>
            <pc:sldMk cId="2452896425" sldId="285"/>
            <ac:picMk id="8" creationId="{A98E24B7-6EA2-4BF2-9AB0-A2540E8FE909}"/>
          </ac:picMkLst>
        </pc:picChg>
        <pc:cxnChg chg="del">
          <ac:chgData name="Chris Woodruff" userId="2dbf025665e4d94d" providerId="LiveId" clId="{BA78E7D3-B735-4D85-9B41-C03E54DBCD64}" dt="2019-06-17T14:54:34.251" v="24" actId="478"/>
          <ac:cxnSpMkLst>
            <pc:docMk/>
            <pc:sldMk cId="2452896425" sldId="285"/>
            <ac:cxnSpMk id="10" creationId="{6F3CDA98-6A0B-4E6F-B205-A7157E89E449}"/>
          </ac:cxnSpMkLst>
        </pc:cxnChg>
      </pc:sldChg>
      <pc:sldChg chg="modSp">
        <pc:chgData name="Chris Woodruff" userId="2dbf025665e4d94d" providerId="LiveId" clId="{BA78E7D3-B735-4D85-9B41-C03E54DBCD64}" dt="2019-06-13T16:26:16.499" v="13" actId="20577"/>
        <pc:sldMkLst>
          <pc:docMk/>
          <pc:sldMk cId="1311476669" sldId="287"/>
        </pc:sldMkLst>
        <pc:spChg chg="mod">
          <ac:chgData name="Chris Woodruff" userId="2dbf025665e4d94d" providerId="LiveId" clId="{BA78E7D3-B735-4D85-9B41-C03E54DBCD64}" dt="2019-06-13T16:26:16.499" v="13" actId="20577"/>
          <ac:spMkLst>
            <pc:docMk/>
            <pc:sldMk cId="1311476669" sldId="287"/>
            <ac:spMk id="2" creationId="{BBD5AAAB-9CB2-47CD-9B81-D581C41B1955}"/>
          </ac:spMkLst>
        </pc:spChg>
      </pc:sldChg>
      <pc:sldChg chg="addSp delSp modSp">
        <pc:chgData name="Chris Woodruff" userId="2dbf025665e4d94d" providerId="LiveId" clId="{BA78E7D3-B735-4D85-9B41-C03E54DBCD64}" dt="2019-06-20T09:19:06.510" v="272" actId="14100"/>
        <pc:sldMkLst>
          <pc:docMk/>
          <pc:sldMk cId="2716457314" sldId="288"/>
        </pc:sldMkLst>
        <pc:spChg chg="add mod">
          <ac:chgData name="Chris Woodruff" userId="2dbf025665e4d94d" providerId="LiveId" clId="{BA78E7D3-B735-4D85-9B41-C03E54DBCD64}" dt="2019-06-20T09:19:06.510" v="272" actId="14100"/>
          <ac:spMkLst>
            <pc:docMk/>
            <pc:sldMk cId="2716457314" sldId="288"/>
            <ac:spMk id="3" creationId="{A9AFECE5-053D-4B03-B3C4-445928675419}"/>
          </ac:spMkLst>
        </pc:spChg>
        <pc:spChg chg="del">
          <ac:chgData name="Chris Woodruff" userId="2dbf025665e4d94d" providerId="LiveId" clId="{BA78E7D3-B735-4D85-9B41-C03E54DBCD64}" dt="2019-06-20T09:17:45.914" v="246" actId="478"/>
          <ac:spMkLst>
            <pc:docMk/>
            <pc:sldMk cId="2716457314" sldId="288"/>
            <ac:spMk id="4" creationId="{33B9F1A1-B87C-4AD4-BECE-8E5FF275F932}"/>
          </ac:spMkLst>
        </pc:spChg>
      </pc:sldChg>
      <pc:sldChg chg="modSp">
        <pc:chgData name="Chris Woodruff" userId="2dbf025665e4d94d" providerId="LiveId" clId="{BA78E7D3-B735-4D85-9B41-C03E54DBCD64}" dt="2019-06-21T08:35:45.482" v="868" actId="20577"/>
        <pc:sldMkLst>
          <pc:docMk/>
          <pc:sldMk cId="2573273991" sldId="289"/>
        </pc:sldMkLst>
        <pc:spChg chg="mod">
          <ac:chgData name="Chris Woodruff" userId="2dbf025665e4d94d" providerId="LiveId" clId="{BA78E7D3-B735-4D85-9B41-C03E54DBCD64}" dt="2019-06-21T08:35:45.482" v="868" actId="20577"/>
          <ac:spMkLst>
            <pc:docMk/>
            <pc:sldMk cId="2573273991" sldId="289"/>
            <ac:spMk id="5" creationId="{63B1FA20-D837-4803-ACAD-1460EBB040BF}"/>
          </ac:spMkLst>
        </pc:spChg>
      </pc:sldChg>
      <pc:sldChg chg="addSp delSp modSp">
        <pc:chgData name="Chris Woodruff" userId="2dbf025665e4d94d" providerId="LiveId" clId="{BA78E7D3-B735-4D85-9B41-C03E54DBCD64}" dt="2019-06-20T09:21:41.551" v="289" actId="20577"/>
        <pc:sldMkLst>
          <pc:docMk/>
          <pc:sldMk cId="1509889992" sldId="290"/>
        </pc:sldMkLst>
        <pc:spChg chg="add del">
          <ac:chgData name="Chris Woodruff" userId="2dbf025665e4d94d" providerId="LiveId" clId="{BA78E7D3-B735-4D85-9B41-C03E54DBCD64}" dt="2019-06-20T09:20:38.203" v="276"/>
          <ac:spMkLst>
            <pc:docMk/>
            <pc:sldMk cId="1509889992" sldId="290"/>
            <ac:spMk id="3" creationId="{D37152C0-863E-431C-BD6E-C920827A13B5}"/>
          </ac:spMkLst>
        </pc:spChg>
        <pc:spChg chg="del mod">
          <ac:chgData name="Chris Woodruff" userId="2dbf025665e4d94d" providerId="LiveId" clId="{BA78E7D3-B735-4D85-9B41-C03E54DBCD64}" dt="2019-06-20T09:20:35.242" v="274" actId="478"/>
          <ac:spMkLst>
            <pc:docMk/>
            <pc:sldMk cId="1509889992" sldId="290"/>
            <ac:spMk id="4" creationId="{33B9F1A1-B87C-4AD4-BECE-8E5FF275F932}"/>
          </ac:spMkLst>
        </pc:spChg>
        <pc:spChg chg="add mod">
          <ac:chgData name="Chris Woodruff" userId="2dbf025665e4d94d" providerId="LiveId" clId="{BA78E7D3-B735-4D85-9B41-C03E54DBCD64}" dt="2019-06-20T09:21:41.551" v="289" actId="20577"/>
          <ac:spMkLst>
            <pc:docMk/>
            <pc:sldMk cId="1509889992" sldId="290"/>
            <ac:spMk id="5" creationId="{6D2CB9EB-F6DD-4B04-88A3-A248922FB50E}"/>
          </ac:spMkLst>
        </pc:spChg>
      </pc:sldChg>
      <pc:sldChg chg="addSp delSp modSp add modAnim">
        <pc:chgData name="Chris Woodruff" userId="2dbf025665e4d94d" providerId="LiveId" clId="{BA78E7D3-B735-4D85-9B41-C03E54DBCD64}" dt="2019-06-21T12:04:17.885" v="888"/>
        <pc:sldMkLst>
          <pc:docMk/>
          <pc:sldMk cId="1872663745" sldId="291"/>
        </pc:sldMkLst>
        <pc:spChg chg="add mod">
          <ac:chgData name="Chris Woodruff" userId="2dbf025665e4d94d" providerId="LiveId" clId="{BA78E7D3-B735-4D85-9B41-C03E54DBCD64}" dt="2019-06-20T08:35:33.891" v="227" actId="20577"/>
          <ac:spMkLst>
            <pc:docMk/>
            <pc:sldMk cId="1872663745" sldId="291"/>
            <ac:spMk id="2" creationId="{92AFB0A1-901F-45F3-914B-4808B0A60D7F}"/>
          </ac:spMkLst>
        </pc:spChg>
        <pc:spChg chg="add mod">
          <ac:chgData name="Chris Woodruff" userId="2dbf025665e4d94d" providerId="LiveId" clId="{BA78E7D3-B735-4D85-9B41-C03E54DBCD64}" dt="2019-06-21T12:00:16.649" v="869" actId="767"/>
          <ac:spMkLst>
            <pc:docMk/>
            <pc:sldMk cId="1872663745" sldId="291"/>
            <ac:spMk id="4" creationId="{304AD498-AED8-42D7-B759-7E61F7AF6A04}"/>
          </ac:spMkLst>
        </pc:spChg>
        <pc:spChg chg="add mod">
          <ac:chgData name="Chris Woodruff" userId="2dbf025665e4d94d" providerId="LiveId" clId="{BA78E7D3-B735-4D85-9B41-C03E54DBCD64}" dt="2019-06-21T12:01:27.679" v="873" actId="208"/>
          <ac:spMkLst>
            <pc:docMk/>
            <pc:sldMk cId="1872663745" sldId="291"/>
            <ac:spMk id="6" creationId="{048F13A6-07E0-4B99-8B40-8AE6E8359343}"/>
          </ac:spMkLst>
        </pc:spChg>
        <pc:spChg chg="add mod">
          <ac:chgData name="Chris Woodruff" userId="2dbf025665e4d94d" providerId="LiveId" clId="{BA78E7D3-B735-4D85-9B41-C03E54DBCD64}" dt="2019-06-21T12:04:04.904" v="886" actId="207"/>
          <ac:spMkLst>
            <pc:docMk/>
            <pc:sldMk cId="1872663745" sldId="291"/>
            <ac:spMk id="8" creationId="{DD17BDF1-ECA2-4066-84B6-4B3EB6D4F6A8}"/>
          </ac:spMkLst>
        </pc:spChg>
        <pc:picChg chg="add mod">
          <ac:chgData name="Chris Woodruff" userId="2dbf025665e4d94d" providerId="LiveId" clId="{BA78E7D3-B735-4D85-9B41-C03E54DBCD64}" dt="2019-06-20T08:37:14.289" v="229" actId="1076"/>
          <ac:picMkLst>
            <pc:docMk/>
            <pc:sldMk cId="1872663745" sldId="291"/>
            <ac:picMk id="3" creationId="{B679176F-FFAF-4054-887C-B5B5AFAF76BA}"/>
          </ac:picMkLst>
        </pc:picChg>
        <pc:picChg chg="add mod">
          <ac:chgData name="Chris Woodruff" userId="2dbf025665e4d94d" providerId="LiveId" clId="{BA78E7D3-B735-4D85-9B41-C03E54DBCD64}" dt="2019-06-21T12:03:14.797" v="878" actId="14100"/>
          <ac:picMkLst>
            <pc:docMk/>
            <pc:sldMk cId="1872663745" sldId="291"/>
            <ac:picMk id="7" creationId="{FE072B2B-88FC-444C-B5A3-4DFBCE941948}"/>
          </ac:picMkLst>
        </pc:picChg>
        <pc:inkChg chg="add del">
          <ac:chgData name="Chris Woodruff" userId="2dbf025665e4d94d" providerId="LiveId" clId="{BA78E7D3-B735-4D85-9B41-C03E54DBCD64}" dt="2019-06-20T09:14:26.730" v="231" actId="9405"/>
          <ac:inkMkLst>
            <pc:docMk/>
            <pc:sldMk cId="1872663745" sldId="291"/>
            <ac:inkMk id="4" creationId="{5BE58782-8C67-49FB-AC21-4F4121DFF428}"/>
          </ac:inkMkLst>
        </pc:inkChg>
        <pc:inkChg chg="add">
          <ac:chgData name="Chris Woodruff" userId="2dbf025665e4d94d" providerId="LiveId" clId="{BA78E7D3-B735-4D85-9B41-C03E54DBCD64}" dt="2019-06-20T09:14:36.565" v="232" actId="9405"/>
          <ac:inkMkLst>
            <pc:docMk/>
            <pc:sldMk cId="1872663745" sldId="291"/>
            <ac:inkMk id="5" creationId="{B0199339-F740-4D4E-9805-7DA775443643}"/>
          </ac:inkMkLst>
        </pc:inkChg>
        <pc:inkChg chg="add del">
          <ac:chgData name="Chris Woodruff" userId="2dbf025665e4d94d" providerId="LiveId" clId="{BA78E7D3-B735-4D85-9B41-C03E54DBCD64}" dt="2019-06-20T09:15:18.138" v="242" actId="9405"/>
          <ac:inkMkLst>
            <pc:docMk/>
            <pc:sldMk cId="1872663745" sldId="291"/>
            <ac:inkMk id="6" creationId="{FBE5393F-6AAF-49E7-838B-BD39E5C3B9D1}"/>
          </ac:inkMkLst>
        </pc:inkChg>
        <pc:inkChg chg="add del">
          <ac:chgData name="Chris Woodruff" userId="2dbf025665e4d94d" providerId="LiveId" clId="{BA78E7D3-B735-4D85-9B41-C03E54DBCD64}" dt="2019-06-20T09:15:17.521" v="241" actId="9405"/>
          <ac:inkMkLst>
            <pc:docMk/>
            <pc:sldMk cId="1872663745" sldId="291"/>
            <ac:inkMk id="7" creationId="{D9417965-B380-4C14-ABC7-4D686ACB6040}"/>
          </ac:inkMkLst>
        </pc:inkChg>
        <pc:inkChg chg="add del">
          <ac:chgData name="Chris Woodruff" userId="2dbf025665e4d94d" providerId="LiveId" clId="{BA78E7D3-B735-4D85-9B41-C03E54DBCD64}" dt="2019-06-20T09:15:16.835" v="240" actId="9405"/>
          <ac:inkMkLst>
            <pc:docMk/>
            <pc:sldMk cId="1872663745" sldId="291"/>
            <ac:inkMk id="8" creationId="{CB7D13DB-C1C9-4668-A733-24FC6952474E}"/>
          </ac:inkMkLst>
        </pc:inkChg>
      </pc:sldChg>
      <pc:sldChg chg="addSp delSp modSp add mod setBg">
        <pc:chgData name="Chris Woodruff" userId="2dbf025665e4d94d" providerId="LiveId" clId="{BA78E7D3-B735-4D85-9B41-C03E54DBCD64}" dt="2019-06-20T09:33:41.116" v="349" actId="26606"/>
        <pc:sldMkLst>
          <pc:docMk/>
          <pc:sldMk cId="837439455" sldId="292"/>
        </pc:sldMkLst>
        <pc:spChg chg="mod ord">
          <ac:chgData name="Chris Woodruff" userId="2dbf025665e4d94d" providerId="LiveId" clId="{BA78E7D3-B735-4D85-9B41-C03E54DBCD64}" dt="2019-06-20T09:33:41.116" v="349" actId="26606"/>
          <ac:spMkLst>
            <pc:docMk/>
            <pc:sldMk cId="837439455" sldId="292"/>
            <ac:spMk id="2" creationId="{90F0401D-A38B-4EF5-9B5A-E34C0E1C3618}"/>
          </ac:spMkLst>
        </pc:spChg>
        <pc:spChg chg="add del">
          <ac:chgData name="Chris Woodruff" userId="2dbf025665e4d94d" providerId="LiveId" clId="{BA78E7D3-B735-4D85-9B41-C03E54DBCD64}" dt="2019-06-20T09:33:24.283" v="342" actId="26606"/>
          <ac:spMkLst>
            <pc:docMk/>
            <pc:sldMk cId="837439455" sldId="292"/>
            <ac:spMk id="71" creationId="{1DB7C82F-AB7E-4F0C-B829-FA1B9C415180}"/>
          </ac:spMkLst>
        </pc:spChg>
        <pc:spChg chg="add del">
          <ac:chgData name="Chris Woodruff" userId="2dbf025665e4d94d" providerId="LiveId" clId="{BA78E7D3-B735-4D85-9B41-C03E54DBCD64}" dt="2019-06-20T09:33:33.751" v="344" actId="26606"/>
          <ac:spMkLst>
            <pc:docMk/>
            <pc:sldMk cId="837439455" sldId="292"/>
            <ac:spMk id="3076" creationId="{E20EB187-900F-4AF5-813B-101456D9FD39}"/>
          </ac:spMkLst>
        </pc:spChg>
        <pc:spChg chg="add del">
          <ac:chgData name="Chris Woodruff" userId="2dbf025665e4d94d" providerId="LiveId" clId="{BA78E7D3-B735-4D85-9B41-C03E54DBCD64}" dt="2019-06-20T09:33:39.473" v="346" actId="26606"/>
          <ac:spMkLst>
            <pc:docMk/>
            <pc:sldMk cId="837439455" sldId="292"/>
            <ac:spMk id="3078" creationId="{87CC2527-562A-4F69-B487-4371E5B243E7}"/>
          </ac:spMkLst>
        </pc:spChg>
        <pc:spChg chg="add del">
          <ac:chgData name="Chris Woodruff" userId="2dbf025665e4d94d" providerId="LiveId" clId="{BA78E7D3-B735-4D85-9B41-C03E54DBCD64}" dt="2019-06-20T09:33:41.102" v="348" actId="26606"/>
          <ac:spMkLst>
            <pc:docMk/>
            <pc:sldMk cId="837439455" sldId="292"/>
            <ac:spMk id="3081" creationId="{71B2258F-86CA-4D4D-8270-BC05FCDEBFB3}"/>
          </ac:spMkLst>
        </pc:spChg>
        <pc:spChg chg="add">
          <ac:chgData name="Chris Woodruff" userId="2dbf025665e4d94d" providerId="LiveId" clId="{BA78E7D3-B735-4D85-9B41-C03E54DBCD64}" dt="2019-06-20T09:33:41.116" v="349" actId="26606"/>
          <ac:spMkLst>
            <pc:docMk/>
            <pc:sldMk cId="837439455" sldId="292"/>
            <ac:spMk id="3083" creationId="{87CC2527-562A-4F69-B487-4371E5B243E7}"/>
          </ac:spMkLst>
        </pc:spChg>
        <pc:picChg chg="add mod">
          <ac:chgData name="Chris Woodruff" userId="2dbf025665e4d94d" providerId="LiveId" clId="{BA78E7D3-B735-4D85-9B41-C03E54DBCD64}" dt="2019-06-20T09:33:41.116" v="349" actId="26606"/>
          <ac:picMkLst>
            <pc:docMk/>
            <pc:sldMk cId="837439455" sldId="292"/>
            <ac:picMk id="3074" creationId="{778A9EC0-6E74-4BC7-98BF-10EC8CC91174}"/>
          </ac:picMkLst>
        </pc:picChg>
        <pc:cxnChg chg="add del">
          <ac:chgData name="Chris Woodruff" userId="2dbf025665e4d94d" providerId="LiveId" clId="{BA78E7D3-B735-4D85-9B41-C03E54DBCD64}" dt="2019-06-20T09:33:33.751" v="344" actId="26606"/>
          <ac:cxnSpMkLst>
            <pc:docMk/>
            <pc:sldMk cId="837439455" sldId="292"/>
            <ac:cxnSpMk id="73" creationId="{624D17C8-E9C2-48A4-AA36-D7048A6CCC41}"/>
          </ac:cxnSpMkLst>
        </pc:cxnChg>
        <pc:cxnChg chg="add del">
          <ac:chgData name="Chris Woodruff" userId="2dbf025665e4d94d" providerId="LiveId" clId="{BA78E7D3-B735-4D85-9B41-C03E54DBCD64}" dt="2019-06-20T09:33:39.473" v="346" actId="26606"/>
          <ac:cxnSpMkLst>
            <pc:docMk/>
            <pc:sldMk cId="837439455" sldId="292"/>
            <ac:cxnSpMk id="3079" creationId="{BCDAEC91-5BCE-4B55-9CC0-43EF94CB734B}"/>
          </ac:cxnSpMkLst>
        </pc:cxnChg>
        <pc:cxnChg chg="add">
          <ac:chgData name="Chris Woodruff" userId="2dbf025665e4d94d" providerId="LiveId" clId="{BA78E7D3-B735-4D85-9B41-C03E54DBCD64}" dt="2019-06-20T09:33:41.116" v="349" actId="26606"/>
          <ac:cxnSpMkLst>
            <pc:docMk/>
            <pc:sldMk cId="837439455" sldId="292"/>
            <ac:cxnSpMk id="3084" creationId="{BCDAEC91-5BCE-4B55-9CC0-43EF94CB734B}"/>
          </ac:cxnSpMkLst>
        </pc:cxnChg>
      </pc:sldChg>
      <pc:sldChg chg="addSp delSp modSp add mod setBg modAnim">
        <pc:chgData name="Chris Woodruff" userId="2dbf025665e4d94d" providerId="LiveId" clId="{BA78E7D3-B735-4D85-9B41-C03E54DBCD64}" dt="2019-06-21T07:40:01.767" v="649" actId="20577"/>
        <pc:sldMkLst>
          <pc:docMk/>
          <pc:sldMk cId="143132672" sldId="293"/>
        </pc:sldMkLst>
        <pc:spChg chg="mod">
          <ac:chgData name="Chris Woodruff" userId="2dbf025665e4d94d" providerId="LiveId" clId="{BA78E7D3-B735-4D85-9B41-C03E54DBCD64}" dt="2019-06-21T07:38:32.497" v="611" actId="403"/>
          <ac:spMkLst>
            <pc:docMk/>
            <pc:sldMk cId="143132672" sldId="293"/>
            <ac:spMk id="2" creationId="{6611873C-D5B0-4EEC-AC60-E24D5174A0A8}"/>
          </ac:spMkLst>
        </pc:spChg>
        <pc:spChg chg="add del mod">
          <ac:chgData name="Chris Woodruff" userId="2dbf025665e4d94d" providerId="LiveId" clId="{BA78E7D3-B735-4D85-9B41-C03E54DBCD64}" dt="2019-06-21T07:40:01.767" v="649" actId="20577"/>
          <ac:spMkLst>
            <pc:docMk/>
            <pc:sldMk cId="143132672" sldId="293"/>
            <ac:spMk id="3" creationId="{0C1071D0-B62B-4CD2-B4D3-2EB6CF792B00}"/>
          </ac:spMkLst>
        </pc:spChg>
        <pc:spChg chg="add del mod">
          <ac:chgData name="Chris Woodruff" userId="2dbf025665e4d94d" providerId="LiveId" clId="{BA78E7D3-B735-4D85-9B41-C03E54DBCD64}" dt="2019-06-21T07:32:44.481" v="523"/>
          <ac:spMkLst>
            <pc:docMk/>
            <pc:sldMk cId="143132672" sldId="293"/>
            <ac:spMk id="4" creationId="{FDECFB03-5243-4791-98E1-F17CE561EC04}"/>
          </ac:spMkLst>
        </pc:spChg>
        <pc:spChg chg="add del mod">
          <ac:chgData name="Chris Woodruff" userId="2dbf025665e4d94d" providerId="LiveId" clId="{BA78E7D3-B735-4D85-9B41-C03E54DBCD64}" dt="2019-06-21T07:35:23.831" v="590"/>
          <ac:spMkLst>
            <pc:docMk/>
            <pc:sldMk cId="143132672" sldId="293"/>
            <ac:spMk id="6" creationId="{C10A8C3E-68F2-4F62-9C25-D59283721606}"/>
          </ac:spMkLst>
        </pc:spChg>
        <pc:spChg chg="add del">
          <ac:chgData name="Chris Woodruff" userId="2dbf025665e4d94d" providerId="LiveId" clId="{BA78E7D3-B735-4D85-9B41-C03E54DBCD64}" dt="2019-06-21T07:33:22.144" v="525" actId="26606"/>
          <ac:spMkLst>
            <pc:docMk/>
            <pc:sldMk cId="143132672" sldId="293"/>
            <ac:spMk id="8" creationId="{3B854194-185D-494D-905C-7C7CB2E30F6E}"/>
          </ac:spMkLst>
        </pc:spChg>
        <pc:spChg chg="add del">
          <ac:chgData name="Chris Woodruff" userId="2dbf025665e4d94d" providerId="LiveId" clId="{BA78E7D3-B735-4D85-9B41-C03E54DBCD64}" dt="2019-06-21T07:33:22.144" v="525" actId="26606"/>
          <ac:spMkLst>
            <pc:docMk/>
            <pc:sldMk cId="143132672" sldId="293"/>
            <ac:spMk id="10" creationId="{B4F5FA0D-0104-4987-8241-EFF7C85B88DE}"/>
          </ac:spMkLst>
        </pc:spChg>
        <pc:spChg chg="add del">
          <ac:chgData name="Chris Woodruff" userId="2dbf025665e4d94d" providerId="LiveId" clId="{BA78E7D3-B735-4D85-9B41-C03E54DBCD64}" dt="2019-06-21T07:36:34.276" v="591" actId="26606"/>
          <ac:spMkLst>
            <pc:docMk/>
            <pc:sldMk cId="143132672" sldId="293"/>
            <ac:spMk id="19" creationId="{42285737-90EE-47DC-AC80-8AE156B11969}"/>
          </ac:spMkLst>
        </pc:spChg>
        <pc:spChg chg="add">
          <ac:chgData name="Chris Woodruff" userId="2dbf025665e4d94d" providerId="LiveId" clId="{BA78E7D3-B735-4D85-9B41-C03E54DBCD64}" dt="2019-06-21T07:38:25.396" v="610" actId="26606"/>
          <ac:spMkLst>
            <pc:docMk/>
            <pc:sldMk cId="143132672" sldId="293"/>
            <ac:spMk id="79" creationId="{569C1A01-6FB5-43CE-ADCC-936728ACAC0D}"/>
          </ac:spMkLst>
        </pc:spChg>
        <pc:grpChg chg="add del">
          <ac:chgData name="Chris Woodruff" userId="2dbf025665e4d94d" providerId="LiveId" clId="{BA78E7D3-B735-4D85-9B41-C03E54DBCD64}" dt="2019-06-21T07:36:34.276" v="591" actId="26606"/>
          <ac:grpSpMkLst>
            <pc:docMk/>
            <pc:sldMk cId="143132672" sldId="293"/>
            <ac:grpSpMk id="20" creationId="{B57BDC17-F1B3-455F-BBF1-680AA1F25C06}"/>
          </ac:grpSpMkLst>
        </pc:grpChg>
        <pc:graphicFrameChg chg="add del mod">
          <ac:chgData name="Chris Woodruff" userId="2dbf025665e4d94d" providerId="LiveId" clId="{BA78E7D3-B735-4D85-9B41-C03E54DBCD64}" dt="2019-06-21T07:36:34.276" v="591" actId="26606"/>
          <ac:graphicFrameMkLst>
            <pc:docMk/>
            <pc:sldMk cId="143132672" sldId="293"/>
            <ac:graphicFrameMk id="5" creationId="{F635D203-36E6-4DB6-9B0A-7EBC84545F48}"/>
          </ac:graphicFrameMkLst>
        </pc:graphicFrameChg>
        <pc:picChg chg="add del">
          <ac:chgData name="Chris Woodruff" userId="2dbf025665e4d94d" providerId="LiveId" clId="{BA78E7D3-B735-4D85-9B41-C03E54DBCD64}" dt="2019-06-21T07:33:22.144" v="525" actId="26606"/>
          <ac:picMkLst>
            <pc:docMk/>
            <pc:sldMk cId="143132672" sldId="293"/>
            <ac:picMk id="12" creationId="{2897127E-6CEF-446C-BE87-93B7C46E49D1}"/>
          </ac:picMkLst>
        </pc:picChg>
        <pc:picChg chg="add">
          <ac:chgData name="Chris Woodruff" userId="2dbf025665e4d94d" providerId="LiveId" clId="{BA78E7D3-B735-4D85-9B41-C03E54DBCD64}" dt="2019-06-21T07:38:25.396" v="610" actId="26606"/>
          <ac:picMkLst>
            <pc:docMk/>
            <pc:sldMk cId="143132672" sldId="293"/>
            <ac:picMk id="77" creationId="{EE09A529-E47C-4634-BB98-0A9526C372B4}"/>
          </ac:picMkLst>
        </pc:picChg>
        <pc:picChg chg="add del mod">
          <ac:chgData name="Chris Woodruff" userId="2dbf025665e4d94d" providerId="LiveId" clId="{BA78E7D3-B735-4D85-9B41-C03E54DBCD64}" dt="2019-06-21T07:38:13.685" v="607"/>
          <ac:picMkLst>
            <pc:docMk/>
            <pc:sldMk cId="143132672" sldId="293"/>
            <ac:picMk id="1030" creationId="{B9E0EB47-76C6-4D73-A261-84DFE6439CA3}"/>
          </ac:picMkLst>
        </pc:picChg>
        <pc:picChg chg="add mod ord">
          <ac:chgData name="Chris Woodruff" userId="2dbf025665e4d94d" providerId="LiveId" clId="{BA78E7D3-B735-4D85-9B41-C03E54DBCD64}" dt="2019-06-21T07:38:25.396" v="610" actId="26606"/>
          <ac:picMkLst>
            <pc:docMk/>
            <pc:sldMk cId="143132672" sldId="293"/>
            <ac:picMk id="1032" creationId="{FF36B918-7155-4429-B8C4-9A6FC65C7164}"/>
          </ac:picMkLst>
        </pc:picChg>
        <pc:cxnChg chg="add del">
          <ac:chgData name="Chris Woodruff" userId="2dbf025665e4d94d" providerId="LiveId" clId="{BA78E7D3-B735-4D85-9B41-C03E54DBCD64}" dt="2019-06-21T07:38:13.289" v="606" actId="26606"/>
          <ac:cxnSpMkLst>
            <pc:docMk/>
            <pc:sldMk cId="143132672" sldId="293"/>
            <ac:cxnSpMk id="75" creationId="{E4A809D5-3600-46D4-A466-67F2349A54FB}"/>
          </ac:cxnSpMkLst>
        </pc:cxnChg>
      </pc:sldChg>
    </pc:docChg>
  </pc:docChgLst>
  <pc:docChgLst>
    <pc:chgData name="Chris Woodruff" userId="2dbf025665e4d94d" providerId="LiveId" clId="{AAF795CA-4E25-409D-94AB-ED52F158EAFF}"/>
  </pc:docChgLst>
  <pc:docChgLst>
    <pc:chgData name="Chris Woodruff" userId="2dbf025665e4d94d" providerId="LiveId" clId="{16572E4F-AD8C-450C-8593-73BD8E7A6510}"/>
  </pc:docChgLst>
  <pc:docChgLst>
    <pc:chgData name="Chris Woodruff" userId="2dbf025665e4d94d" providerId="LiveId" clId="{361BC47E-4F34-4B87-B4FC-8915889E1121}"/>
  </pc:docChgLst>
  <pc:docChgLst>
    <pc:chgData name="Chris Woodruff" userId="2dbf025665e4d94d" providerId="LiveId" clId="{E348BAE0-697C-40E6-A98A-7237B0896ECB}"/>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09:14:36.5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0 160,'933'0,"-785"5,24 10,115 5,162-20,-206-1,108 9,154-2,-305-7,-34 0,234 4,-292 6,96 22,27 2,-150-28,64-5,23 0,904 12,-722-14,-41-5,132 0,-272 9,-133-4,-1-1,15-4,40-4,486-17,-503 26,-9 1,55-8,-75 2,27-3,0 3,29 2,2245 7,-1399-3,-777-6,9 0,379 7,-530-1,1-2,-1 0,2-3,1 1,0 1,17 0,255 4,14 0,-204-6,27-1,-76 7,516-10,-148 6,-252 5,1033-1,-953 14,-25-1,-141-12,148 5,30 1,-237-4,0 2,0 2,3 1,1 1,0-2,12 0,121 1,53-10,-62 1,235 14,52 0,-142-13,81-1,-313-4,1-4,5-3,-69 10,51-5,0 2,3 3,0 1,51-10,-88 7,69-11,0 5,52 2,-134 8,245-4,207-30,-354 25,60 4,-6 4,2-8,37-10,27-14,-155 22,-17 2,7-5,-43 10,1 0,-1 2,1 1,21 3,-5-2,285 1,-311 0,0 0,9 3,28 3,-29-5,0 1,15 5,2 0,-20-5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17D15-CBD5-4428-982A-361C9FCEBCEB}"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F5F22-6F6A-4F61-8065-703362379DA9}" type="slidenum">
              <a:rPr lang="en-US" smtClean="0"/>
              <a:t>‹#›</a:t>
            </a:fld>
            <a:endParaRPr lang="en-US"/>
          </a:p>
        </p:txBody>
      </p:sp>
    </p:spTree>
    <p:extLst>
      <p:ext uri="{BB962C8B-B14F-4D97-AF65-F5344CB8AC3E}">
        <p14:creationId xmlns:p14="http://schemas.microsoft.com/office/powerpoint/2010/main" val="113862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SSMS can do more than displaying your query results. It has great options to help you when you need to improve your query performances. Client Statics feature is one of these options SSMS comes with. This feature displays all kind of important statistics about your query. It works just like Execution plan option, you need to enable it and run your query to see the results. You can turn it on in couple of way.</a:t>
            </a:r>
            <a:br>
              <a:rPr lang="en-US" dirty="0"/>
            </a:br>
            <a:endParaRPr lang="en-US" dirty="0"/>
          </a:p>
        </p:txBody>
      </p:sp>
      <p:sp>
        <p:nvSpPr>
          <p:cNvPr id="4" name="Slide Number Placeholder 3"/>
          <p:cNvSpPr>
            <a:spLocks noGrp="1"/>
          </p:cNvSpPr>
          <p:nvPr>
            <p:ph type="sldNum" sz="quarter" idx="5"/>
          </p:nvPr>
        </p:nvSpPr>
        <p:spPr/>
        <p:txBody>
          <a:bodyPr/>
          <a:lstStyle/>
          <a:p>
            <a:fld id="{17CF5F22-6F6A-4F61-8065-703362379DA9}" type="slidenum">
              <a:rPr lang="en-US" smtClean="0"/>
              <a:t>12</a:t>
            </a:fld>
            <a:endParaRPr lang="en-US"/>
          </a:p>
        </p:txBody>
      </p:sp>
    </p:spTree>
    <p:extLst>
      <p:ext uri="{BB962C8B-B14F-4D97-AF65-F5344CB8AC3E}">
        <p14:creationId xmlns:p14="http://schemas.microsoft.com/office/powerpoint/2010/main" val="257178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Client Statistics Tips</a:t>
            </a:r>
            <a:br>
              <a:rPr lang="en-US" dirty="0"/>
            </a:br>
            <a:r>
              <a:rPr lang="en-US" sz="1200" b="0" i="0" kern="1200" dirty="0">
                <a:solidFill>
                  <a:schemeClr val="tx1"/>
                </a:solidFill>
                <a:effectLst/>
                <a:latin typeface="+mn-lt"/>
                <a:ea typeface="+mn-ea"/>
                <a:cs typeface="+mn-cs"/>
              </a:rPr>
              <a:t> All times are in milliseconds.</a:t>
            </a:r>
            <a:br>
              <a:rPr lang="en-US" dirty="0"/>
            </a:br>
            <a:r>
              <a:rPr lang="en-US" sz="1200" b="0" i="0" kern="1200" dirty="0">
                <a:solidFill>
                  <a:schemeClr val="tx1"/>
                </a:solidFill>
                <a:effectLst/>
                <a:latin typeface="+mn-lt"/>
                <a:ea typeface="+mn-ea"/>
                <a:cs typeface="+mn-cs"/>
              </a:rPr>
              <a:t>To reset the results click on Menu &gt; Query &gt; </a:t>
            </a:r>
            <a:r>
              <a:rPr lang="en-US" sz="1200" b="1" i="0" kern="1200" dirty="0">
                <a:solidFill>
                  <a:schemeClr val="tx1"/>
                </a:solidFill>
                <a:effectLst/>
                <a:latin typeface="+mn-lt"/>
                <a:ea typeface="+mn-ea"/>
                <a:cs typeface="+mn-cs"/>
              </a:rPr>
              <a:t>Reset Client Statistics</a:t>
            </a:r>
            <a:br>
              <a:rPr lang="en-US" dirty="0"/>
            </a:br>
            <a:r>
              <a:rPr lang="en-US" sz="1200" b="0" i="0" kern="1200" dirty="0">
                <a:solidFill>
                  <a:schemeClr val="tx1"/>
                </a:solidFill>
                <a:effectLst/>
                <a:latin typeface="+mn-lt"/>
                <a:ea typeface="+mn-ea"/>
                <a:cs typeface="+mn-cs"/>
              </a:rPr>
              <a:t>You may want clear the query cache by using </a:t>
            </a:r>
            <a:r>
              <a:rPr lang="en-US" sz="1200" b="1" i="0" kern="1200" dirty="0">
                <a:solidFill>
                  <a:schemeClr val="tx1"/>
                </a:solidFill>
                <a:effectLst/>
                <a:latin typeface="+mn-lt"/>
                <a:ea typeface="+mn-ea"/>
                <a:cs typeface="+mn-cs"/>
              </a:rPr>
              <a:t>DBCC DROPCLEANBUFFERS </a:t>
            </a:r>
            <a:r>
              <a:rPr lang="en-US" sz="1200" b="0" i="0" kern="1200" dirty="0">
                <a:solidFill>
                  <a:schemeClr val="tx1"/>
                </a:solidFill>
                <a:effectLst/>
                <a:latin typeface="+mn-lt"/>
                <a:ea typeface="+mn-ea"/>
                <a:cs typeface="+mn-cs"/>
              </a:rPr>
              <a:t>command in your query.</a:t>
            </a:r>
            <a:endParaRPr lang="en-US" dirty="0"/>
          </a:p>
        </p:txBody>
      </p:sp>
      <p:sp>
        <p:nvSpPr>
          <p:cNvPr id="4" name="Slide Number Placeholder 3"/>
          <p:cNvSpPr>
            <a:spLocks noGrp="1"/>
          </p:cNvSpPr>
          <p:nvPr>
            <p:ph type="sldNum" sz="quarter" idx="5"/>
          </p:nvPr>
        </p:nvSpPr>
        <p:spPr/>
        <p:txBody>
          <a:bodyPr/>
          <a:lstStyle/>
          <a:p>
            <a:fld id="{17CF5F22-6F6A-4F61-8065-703362379DA9}" type="slidenum">
              <a:rPr lang="en-US" smtClean="0"/>
              <a:t>14</a:t>
            </a:fld>
            <a:endParaRPr lang="en-US"/>
          </a:p>
        </p:txBody>
      </p:sp>
    </p:spTree>
    <p:extLst>
      <p:ext uri="{BB962C8B-B14F-4D97-AF65-F5344CB8AC3E}">
        <p14:creationId xmlns:p14="http://schemas.microsoft.com/office/powerpoint/2010/main" val="133782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Many ASP.NET Core applications can now obtain a performance boost by configuring the service registration of their DbContext types to use a pool of pre-created instances, avoiding the cost of creating new instance for every request:</a:t>
            </a:r>
          </a:p>
        </p:txBody>
      </p:sp>
      <p:sp>
        <p:nvSpPr>
          <p:cNvPr id="4" name="Slide Number Placeholder 3"/>
          <p:cNvSpPr>
            <a:spLocks noGrp="1"/>
          </p:cNvSpPr>
          <p:nvPr>
            <p:ph type="sldNum" sz="quarter" idx="10"/>
          </p:nvPr>
        </p:nvSpPr>
        <p:spPr/>
        <p:txBody>
          <a:bodyPr/>
          <a:lstStyle/>
          <a:p>
            <a:fld id="{70E52C6B-BCF3-4304-8A16-C01E6211F4FA}" type="slidenum">
              <a:rPr lang="en-US" smtClean="0"/>
              <a:t>25</a:t>
            </a:fld>
            <a:endParaRPr lang="en-US"/>
          </a:p>
        </p:txBody>
      </p:sp>
    </p:spTree>
    <p:extLst>
      <p:ext uri="{BB962C8B-B14F-4D97-AF65-F5344CB8AC3E}">
        <p14:creationId xmlns:p14="http://schemas.microsoft.com/office/powerpoint/2010/main" val="163027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14A4-27AD-417E-BFAC-BE88B21914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8F9E5-8882-4EE3-8D12-A5BE8B09E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66FC3-8757-4469-B4E6-3816D522EDF7}"/>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C011C1A3-C7EC-4E45-90A2-F1CD19218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B903-7D94-4CE8-8715-40BC061478E2}"/>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169720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8FB1-DFB7-41E9-B71F-7C5A949BB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C94D04-65E6-41AF-BE86-818A97189D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BAA3D-3827-4E4B-8B70-DB2CA5C98BDB}"/>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5E87A471-04ED-4AD0-BB8C-9C18EFFA0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6AFED-1EA6-4998-A82E-E0CEA45D11BD}"/>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83102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62213F-4A60-4009-9D24-0C3352F11E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848B3-D552-4534-8E45-6C5F89F6FD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29A90-CE52-4CFD-B430-3EF906A13857}"/>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7162E5BA-621F-4484-B7F6-FB53107B9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5B358-1B99-4693-B469-3295A4DF00B5}"/>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3706957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E85C-7084-4FB8-871B-B8763BC096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058228-5302-43B7-9C21-FB58F8C49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C3C758-57AC-4089-8D73-B676677715AF}"/>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A90CD3A8-4F4D-4E18-8790-B87825380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4523F-7406-4424-B953-3078B81331ED}"/>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86575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C1D1-0CD4-4CD4-A932-55B949968B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324372-2B75-4CC0-A8D6-5F2C3CACC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09047-9A62-47D6-920B-539E04A105BA}"/>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2147CA5E-D744-47DA-B975-4417B3F62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BE2FA-CAE0-4C03-8839-FF39BC828D30}"/>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024570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7E51-AB01-4A82-A5F0-D36D859B7F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33277C-743E-4CA7-A50A-AAAFE99087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F3B6D8-BB3F-47BD-B97D-3843A988C973}"/>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D73A0FB4-205F-441D-80AD-13AADF03E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2629F-9379-4B5D-940F-FCD8D3FB3CEA}"/>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32275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200E-A89B-4F07-8A85-F8436A92A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150F7E-2BBD-4021-8DD0-CD014B806A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A0763D-92C3-4593-8D1D-44F015E92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AE7CBD-7CBD-403D-9E34-B327545E8E99}"/>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6" name="Footer Placeholder 5">
            <a:extLst>
              <a:ext uri="{FF2B5EF4-FFF2-40B4-BE49-F238E27FC236}">
                <a16:creationId xmlns:a16="http://schemas.microsoft.com/office/drawing/2014/main" id="{D2A91ED2-FF46-40C5-9B27-0B3AEFBB12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0591C-85C5-4A3F-8AC5-0D90F9F0F87A}"/>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4229264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7037-6FEB-48EA-ACEE-ABA97D837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0B45F2-44D1-4A7F-9194-A3D9F1AF5E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C64A3C-60B4-4B0C-913D-C2D859EC4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C50CB-CA55-462A-A953-56BE9BDB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FCC68A-2A02-44FC-961C-606F56E94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599768-E4D0-47A6-A86C-480A3D1F7D02}"/>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8" name="Footer Placeholder 7">
            <a:extLst>
              <a:ext uri="{FF2B5EF4-FFF2-40B4-BE49-F238E27FC236}">
                <a16:creationId xmlns:a16="http://schemas.microsoft.com/office/drawing/2014/main" id="{E999111D-B509-4BCA-9080-9AD44DECC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9C9077-54F6-4303-BE36-461F52AB2FD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94019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B329-D3E2-4872-B57A-04075FC2CA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DFC2C-9F1F-46BF-93FB-1EE25A8932F1}"/>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4" name="Footer Placeholder 3">
            <a:extLst>
              <a:ext uri="{FF2B5EF4-FFF2-40B4-BE49-F238E27FC236}">
                <a16:creationId xmlns:a16="http://schemas.microsoft.com/office/drawing/2014/main" id="{5439517F-77F9-4B10-AD37-B9386CC24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6DA41F-B3C5-40D4-8DC1-E476F6987F42}"/>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006906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CECADD-B22A-4BFD-A166-1E84DEAB74BC}"/>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3" name="Footer Placeholder 2">
            <a:extLst>
              <a:ext uri="{FF2B5EF4-FFF2-40B4-BE49-F238E27FC236}">
                <a16:creationId xmlns:a16="http://schemas.microsoft.com/office/drawing/2014/main" id="{0DD63C7A-D42C-4C81-9E63-6D34719C3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9CC54E-408C-449D-82A4-C75A5A4ACC1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633850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03210-27B9-4040-9841-D063473A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B16CBA-9177-467E-AF02-B8A059611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5B6421-3E17-4659-8D35-110595FA5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0E84B-208B-4E49-9458-EEE318E33B5C}"/>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6" name="Footer Placeholder 5">
            <a:extLst>
              <a:ext uri="{FF2B5EF4-FFF2-40B4-BE49-F238E27FC236}">
                <a16:creationId xmlns:a16="http://schemas.microsoft.com/office/drawing/2014/main" id="{B3AA1943-6355-487C-9B30-181612359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9F357-5741-45E9-95E3-EAD752718613}"/>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24754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B5D3-FAEB-4BED-B38E-BD97BAE65C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AF5BD-F86B-4242-862F-6D7E89CEC4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DBE1-CC4E-4302-BF1B-C9BCA24F91AE}"/>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4ACC6C12-0FA6-4DE8-86C6-1934E68A2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8121D-94A7-46D3-95A1-1ADE1CB6FBD3}"/>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487560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26-1D65-44FD-B64E-2EE7FBF3F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BCF0F-3503-4E6F-8E55-AC81B43560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FDA59-CB4B-4837-ACB9-DDE40F049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CB301-2E20-4218-A56C-B327E4C80501}"/>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6" name="Footer Placeholder 5">
            <a:extLst>
              <a:ext uri="{FF2B5EF4-FFF2-40B4-BE49-F238E27FC236}">
                <a16:creationId xmlns:a16="http://schemas.microsoft.com/office/drawing/2014/main" id="{118AE738-05C7-4A2E-814C-C57E2570D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56F5-9EC5-4841-B8F0-336B381E2746}"/>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3585734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F6AD-F5E0-47CB-B542-6D547D16C2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BE467-CFBA-4F73-942A-C6124457A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0B389-24F2-4A8B-A976-CE5C36B377CC}"/>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B9D152DF-6E8A-4839-9353-318E253DE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AAE47-F738-4730-8757-1CF81469B8E4}"/>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247266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F80A6-F350-4709-A746-8FAB4A4EE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9BA2E8-7707-4492-A22E-D917009A87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D1280-1438-404F-B6EB-C86C6BB3E739}"/>
              </a:ext>
            </a:extLst>
          </p:cNvPr>
          <p:cNvSpPr>
            <a:spLocks noGrp="1"/>
          </p:cNvSpPr>
          <p:nvPr>
            <p:ph type="dt" sz="half" idx="10"/>
          </p:nvPr>
        </p:nvSpPr>
        <p:spPr/>
        <p:txBody>
          <a:body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D43741AA-7FE9-440A-AD91-A6A2DC77E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11209-D478-4732-BE3F-5C81FC284F5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58265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99CC-6209-41AD-8C23-EABC878367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64A8EB-6E00-4ACB-9904-5FB8F6A5B2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3D4CB5-6BEB-45D7-851A-F1D5AD6A45B6}"/>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566D6A8A-059B-46C3-A530-89AF446E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5F819-3813-41DC-8523-F27757767404}"/>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414555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C9D8-2E91-4925-8096-972B16EC0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57536-9D2E-4616-8887-D737085062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DF8E14-EA7B-4EEC-8E8F-03E84E647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DED05-76BD-4667-8A93-BCBE96614BDA}"/>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6" name="Footer Placeholder 5">
            <a:extLst>
              <a:ext uri="{FF2B5EF4-FFF2-40B4-BE49-F238E27FC236}">
                <a16:creationId xmlns:a16="http://schemas.microsoft.com/office/drawing/2014/main" id="{6D0355BA-16EC-40A2-9D52-2DA8BEEDC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08374-7E96-431F-9B6A-6A4BE62C3ADA}"/>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74455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F240-F7C9-418B-9E42-835DD67101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2F95D-53CB-4E4E-8ED9-4E9D2B41A0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D7D9408-BC0D-4F78-9113-AE6E79D99E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B2927E-2D92-4D1F-9F10-1888D5AA7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17AFF8-E67F-4804-8B01-E80CE5898D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CB7BE-DF56-40A4-A799-066F38F84A14}"/>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8" name="Footer Placeholder 7">
            <a:extLst>
              <a:ext uri="{FF2B5EF4-FFF2-40B4-BE49-F238E27FC236}">
                <a16:creationId xmlns:a16="http://schemas.microsoft.com/office/drawing/2014/main" id="{81CA82AB-AF87-4772-884A-1E38AC5AF1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69A8CF-C136-4A8B-8F3D-94DA7FA0C545}"/>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82762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F665-ED79-4FC9-AC2C-76A69BE2B0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0F5088-C231-4A95-AC0A-E1C7443D8395}"/>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4" name="Footer Placeholder 3">
            <a:extLst>
              <a:ext uri="{FF2B5EF4-FFF2-40B4-BE49-F238E27FC236}">
                <a16:creationId xmlns:a16="http://schemas.microsoft.com/office/drawing/2014/main" id="{8544EA22-E043-49FB-B61B-B79FB310D0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F76125-5028-4E25-8E88-B2B435380F38}"/>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3828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F9BDF-EC61-4748-943F-2969A2C9D511}"/>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3" name="Footer Placeholder 2">
            <a:extLst>
              <a:ext uri="{FF2B5EF4-FFF2-40B4-BE49-F238E27FC236}">
                <a16:creationId xmlns:a16="http://schemas.microsoft.com/office/drawing/2014/main" id="{173D36EB-8684-4588-9F05-D66670933F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62DCB-8422-4AB3-BF0A-63343FF04B84}"/>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302939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CD07-4483-4D92-96B7-5AFA4E3EA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1EBFDB-41CD-4758-8B6C-9F735226B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2488DE-716D-4B6A-B614-35B3BFBF0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55E0BA-4A85-462B-8E0E-03EE57CDD407}"/>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6" name="Footer Placeholder 5">
            <a:extLst>
              <a:ext uri="{FF2B5EF4-FFF2-40B4-BE49-F238E27FC236}">
                <a16:creationId xmlns:a16="http://schemas.microsoft.com/office/drawing/2014/main" id="{E6003A79-7FE5-4987-BE11-47C006398F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677A8-9E75-4BE1-9013-A521886C3DCF}"/>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115385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DD93-1C34-42E7-8DE7-5FA339235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E72D1A-7AC7-430C-884E-411F292E3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32511-89BA-42F2-8FD9-7630E4DE4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BAE731-9C61-4CE6-86F6-74ACDB5239ED}"/>
              </a:ext>
            </a:extLst>
          </p:cNvPr>
          <p:cNvSpPr>
            <a:spLocks noGrp="1"/>
          </p:cNvSpPr>
          <p:nvPr>
            <p:ph type="dt" sz="half" idx="10"/>
          </p:nvPr>
        </p:nvSpPr>
        <p:spPr/>
        <p:txBody>
          <a:bodyPr/>
          <a:lstStyle/>
          <a:p>
            <a:fld id="{6B028277-8844-4E5E-92A8-FCE82D200765}" type="datetimeFigureOut">
              <a:rPr lang="en-US" smtClean="0"/>
              <a:t>10/15/2019</a:t>
            </a:fld>
            <a:endParaRPr lang="en-US"/>
          </a:p>
        </p:txBody>
      </p:sp>
      <p:sp>
        <p:nvSpPr>
          <p:cNvPr id="6" name="Footer Placeholder 5">
            <a:extLst>
              <a:ext uri="{FF2B5EF4-FFF2-40B4-BE49-F238E27FC236}">
                <a16:creationId xmlns:a16="http://schemas.microsoft.com/office/drawing/2014/main" id="{CCBC7B42-DC7B-4BE1-987B-A162B5BA9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729B3-205D-43A1-98F7-F80C55A248DF}"/>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12375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7D532-FC0D-41EC-B628-8C01AC91F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CB2E9A-B7FB-40DE-A5FC-06F9E4E5C8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E8345-659A-4C74-A006-F326E35CE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28277-8844-4E5E-92A8-FCE82D200765}" type="datetimeFigureOut">
              <a:rPr lang="en-US" smtClean="0"/>
              <a:t>10/15/2019</a:t>
            </a:fld>
            <a:endParaRPr lang="en-US"/>
          </a:p>
        </p:txBody>
      </p:sp>
      <p:sp>
        <p:nvSpPr>
          <p:cNvPr id="5" name="Footer Placeholder 4">
            <a:extLst>
              <a:ext uri="{FF2B5EF4-FFF2-40B4-BE49-F238E27FC236}">
                <a16:creationId xmlns:a16="http://schemas.microsoft.com/office/drawing/2014/main" id="{4B340487-5D0B-4142-ABD0-84064E2E1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C0E3B8-019E-44AD-8AC4-C2A9675A4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3EE24A-3D7B-4903-B98E-DA4F30F56708}" type="slidenum">
              <a:rPr lang="en-US" smtClean="0"/>
              <a:t>‹#›</a:t>
            </a:fld>
            <a:endParaRPr lang="en-US"/>
          </a:p>
        </p:txBody>
      </p:sp>
    </p:spTree>
    <p:extLst>
      <p:ext uri="{BB962C8B-B14F-4D97-AF65-F5344CB8AC3E}">
        <p14:creationId xmlns:p14="http://schemas.microsoft.com/office/powerpoint/2010/main" val="76481018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BF87F-220D-4F86-A296-A84FAA965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C900E6-F912-4866-AFA2-B7811519D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BD5E3-5BE2-430C-8E94-F6272D2686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FEAFC-3A8E-4F1C-9E44-F4EC53ED2883}" type="datetimeFigureOut">
              <a:rPr lang="en-US" smtClean="0"/>
              <a:t>10/15/2019</a:t>
            </a:fld>
            <a:endParaRPr lang="en-US"/>
          </a:p>
        </p:txBody>
      </p:sp>
      <p:sp>
        <p:nvSpPr>
          <p:cNvPr id="5" name="Footer Placeholder 4">
            <a:extLst>
              <a:ext uri="{FF2B5EF4-FFF2-40B4-BE49-F238E27FC236}">
                <a16:creationId xmlns:a16="http://schemas.microsoft.com/office/drawing/2014/main" id="{E7D2A701-0B67-4EF2-80F5-3E8B6A714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1EC9C6-C642-4FE7-8F21-61E47FD61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ECADC-67CC-46A9-8945-CFC4393E33D2}" type="slidenum">
              <a:rPr lang="en-US" smtClean="0"/>
              <a:t>‹#›</a:t>
            </a:fld>
            <a:endParaRPr lang="en-US"/>
          </a:p>
        </p:txBody>
      </p:sp>
    </p:spTree>
    <p:extLst>
      <p:ext uri="{BB962C8B-B14F-4D97-AF65-F5344CB8AC3E}">
        <p14:creationId xmlns:p14="http://schemas.microsoft.com/office/powerpoint/2010/main" val="2449642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EEC23-8A67-44EF-9FC6-A1E622B3FCDE}"/>
              </a:ext>
            </a:extLst>
          </p:cNvPr>
          <p:cNvSpPr>
            <a:spLocks noGrp="1"/>
          </p:cNvSpPr>
          <p:nvPr>
            <p:ph type="ctrTitle"/>
          </p:nvPr>
        </p:nvSpPr>
        <p:spPr>
          <a:xfrm>
            <a:off x="804671" y="2600324"/>
            <a:ext cx="6405753" cy="3277961"/>
          </a:xfrm>
        </p:spPr>
        <p:txBody>
          <a:bodyPr anchor="t">
            <a:normAutofit/>
          </a:bodyPr>
          <a:lstStyle/>
          <a:p>
            <a:pPr algn="l"/>
            <a:r>
              <a:rPr lang="en-US" sz="5400" b="1" dirty="0"/>
              <a:t>Entity Framework Debugging using SQL Server</a:t>
            </a:r>
            <a:endParaRPr lang="en-US" sz="5400" dirty="0"/>
          </a:p>
        </p:txBody>
      </p:sp>
      <p:sp>
        <p:nvSpPr>
          <p:cNvPr id="3" name="Subtitle 2">
            <a:extLst>
              <a:ext uri="{FF2B5EF4-FFF2-40B4-BE49-F238E27FC236}">
                <a16:creationId xmlns:a16="http://schemas.microsoft.com/office/drawing/2014/main" id="{97658918-60C3-4FC2-A65A-7E8D8B0AA5E0}"/>
              </a:ext>
            </a:extLst>
          </p:cNvPr>
          <p:cNvSpPr>
            <a:spLocks noGrp="1"/>
          </p:cNvSpPr>
          <p:nvPr>
            <p:ph type="subTitle" idx="1"/>
          </p:nvPr>
        </p:nvSpPr>
        <p:spPr>
          <a:xfrm>
            <a:off x="804672" y="1300450"/>
            <a:ext cx="4167376" cy="1155525"/>
          </a:xfrm>
        </p:spPr>
        <p:txBody>
          <a:bodyPr anchor="b">
            <a:normAutofit/>
          </a:bodyPr>
          <a:lstStyle/>
          <a:p>
            <a:pPr algn="l"/>
            <a:r>
              <a:rPr lang="en-US" sz="2800" b="1" dirty="0">
                <a:latin typeface="Betty Noir" panose="020B0603050302020204" pitchFamily="34" charset="0"/>
              </a:rPr>
              <a:t>A Detective Story</a:t>
            </a:r>
            <a:endParaRPr lang="en-US" sz="2800" dirty="0">
              <a:latin typeface="Betty Noir" panose="020B0603050302020204" pitchFamily="34" charset="0"/>
            </a:endParaRPr>
          </a:p>
        </p:txBody>
      </p:sp>
    </p:spTree>
    <p:extLst>
      <p:ext uri="{BB962C8B-B14F-4D97-AF65-F5344CB8AC3E}">
        <p14:creationId xmlns:p14="http://schemas.microsoft.com/office/powerpoint/2010/main" val="426270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5" name="Picture 4">
            <a:extLst>
              <a:ext uri="{FF2B5EF4-FFF2-40B4-BE49-F238E27FC236}">
                <a16:creationId xmlns:a16="http://schemas.microsoft.com/office/drawing/2014/main" id="{8F652891-5548-4C5A-9974-960130898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4888"/>
            <a:ext cx="12192000" cy="2594935"/>
          </a:xfrm>
          <a:prstGeom prst="rect">
            <a:avLst/>
          </a:prstGeom>
        </p:spPr>
      </p:pic>
    </p:spTree>
    <p:extLst>
      <p:ext uri="{BB962C8B-B14F-4D97-AF65-F5344CB8AC3E}">
        <p14:creationId xmlns:p14="http://schemas.microsoft.com/office/powerpoint/2010/main" val="245289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AFB0A1-901F-45F3-914B-4808B0A60D7F}"/>
              </a:ext>
            </a:extLst>
          </p:cNvPr>
          <p:cNvSpPr/>
          <p:nvPr/>
        </p:nvSpPr>
        <p:spPr>
          <a:xfrm>
            <a:off x="243840" y="63030"/>
            <a:ext cx="11704320" cy="3139321"/>
          </a:xfrm>
          <a:prstGeom prst="rect">
            <a:avLst/>
          </a:prstGeom>
        </p:spPr>
        <p:txBody>
          <a:bodyPr wrap="square">
            <a:spAutoFit/>
          </a:bodyPr>
          <a:lstStyle/>
          <a:p>
            <a:r>
              <a:rPr lang="en-US" dirty="0"/>
              <a:t>SELECT DISTINCT pp.[</a:t>
            </a:r>
            <a:r>
              <a:rPr lang="en-US" dirty="0" err="1"/>
              <a:t>nameFirst</a:t>
            </a:r>
            <a:r>
              <a:rPr lang="en-US" dirty="0"/>
              <a:t>] AS [</a:t>
            </a:r>
            <a:r>
              <a:rPr lang="en-US" dirty="0" err="1"/>
              <a:t>NameFirst</a:t>
            </a:r>
            <a:r>
              <a:rPr lang="en-US" dirty="0"/>
              <a:t>], pp.[</a:t>
            </a:r>
            <a:r>
              <a:rPr lang="en-US" dirty="0" err="1"/>
              <a:t>nameLast</a:t>
            </a:r>
            <a:r>
              <a:rPr lang="en-US" dirty="0"/>
              <a:t>] AS [</a:t>
            </a:r>
            <a:r>
              <a:rPr lang="en-US" dirty="0" err="1"/>
              <a:t>NameLast</a:t>
            </a:r>
            <a:r>
              <a:rPr lang="en-US" dirty="0"/>
              <a:t>], </a:t>
            </a:r>
            <a:r>
              <a:rPr lang="en-US" dirty="0" err="1"/>
              <a:t>tf</a:t>
            </a:r>
            <a:r>
              <a:rPr lang="en-US" dirty="0"/>
              <a:t>.[</a:t>
            </a:r>
            <a:r>
              <a:rPr lang="en-US" dirty="0" err="1"/>
              <a:t>franchName</a:t>
            </a:r>
            <a:r>
              <a:rPr lang="en-US" dirty="0"/>
              <a:t>] AS [Franchise]</a:t>
            </a:r>
          </a:p>
          <a:p>
            <a:r>
              <a:rPr lang="en-US" dirty="0"/>
              <a:t>FROM [</a:t>
            </a:r>
            <a:r>
              <a:rPr lang="en-US" dirty="0" err="1"/>
              <a:t>SeriesPost</a:t>
            </a:r>
            <a:r>
              <a:rPr lang="en-US" dirty="0"/>
              <a:t>] AS </a:t>
            </a:r>
            <a:r>
              <a:rPr lang="en-US" dirty="0" err="1"/>
              <a:t>sp</a:t>
            </a:r>
            <a:endParaRPr lang="en-US" dirty="0"/>
          </a:p>
          <a:p>
            <a:r>
              <a:rPr lang="en-US" dirty="0"/>
              <a:t>INNER JOIN [Teams] AS t</a:t>
            </a:r>
          </a:p>
          <a:p>
            <a:r>
              <a:rPr lang="en-US" dirty="0"/>
              <a:t>	ON (sp.[</a:t>
            </a:r>
            <a:r>
              <a:rPr lang="en-US" dirty="0" err="1"/>
              <a:t>teamIDwinner</a:t>
            </a:r>
            <a:r>
              <a:rPr lang="en-US" dirty="0"/>
              <a:t>] = t.[</a:t>
            </a:r>
            <a:r>
              <a:rPr lang="en-US" dirty="0" err="1"/>
              <a:t>teamID</a:t>
            </a:r>
            <a:r>
              <a:rPr lang="en-US" dirty="0"/>
              <a:t>]) AND (sp.[</a:t>
            </a:r>
            <a:r>
              <a:rPr lang="en-US" dirty="0" err="1"/>
              <a:t>lgIDwinner</a:t>
            </a:r>
            <a:r>
              <a:rPr lang="en-US" dirty="0"/>
              <a:t>] = t.[lgID]) AND (sp.[yearID] = t.[yearID])</a:t>
            </a:r>
          </a:p>
          <a:p>
            <a:r>
              <a:rPr lang="en-US" dirty="0"/>
              <a:t>INNER JOIN [</a:t>
            </a:r>
            <a:r>
              <a:rPr lang="en-US" dirty="0" err="1"/>
              <a:t>TeamsFranchises</a:t>
            </a:r>
            <a:r>
              <a:rPr lang="en-US" dirty="0"/>
              <a:t>] AS </a:t>
            </a:r>
            <a:r>
              <a:rPr lang="en-US" dirty="0" err="1"/>
              <a:t>tf</a:t>
            </a:r>
            <a:endParaRPr lang="en-US" dirty="0"/>
          </a:p>
          <a:p>
            <a:r>
              <a:rPr lang="en-US" dirty="0"/>
              <a:t>	ON t.[</a:t>
            </a:r>
            <a:r>
              <a:rPr lang="en-US" dirty="0" err="1"/>
              <a:t>franchID</a:t>
            </a:r>
            <a:r>
              <a:rPr lang="en-US" dirty="0"/>
              <a:t>] = </a:t>
            </a:r>
            <a:r>
              <a:rPr lang="en-US" dirty="0" err="1"/>
              <a:t>tf</a:t>
            </a:r>
            <a:r>
              <a:rPr lang="en-US" dirty="0"/>
              <a:t>.[</a:t>
            </a:r>
            <a:r>
              <a:rPr lang="en-US" dirty="0" err="1"/>
              <a:t>franchID</a:t>
            </a:r>
            <a:r>
              <a:rPr lang="en-US" dirty="0"/>
              <a:t>]</a:t>
            </a:r>
          </a:p>
          <a:p>
            <a:r>
              <a:rPr lang="en-US" dirty="0"/>
              <a:t>INNER JOIN [Pitching] AS p</a:t>
            </a:r>
          </a:p>
          <a:p>
            <a:r>
              <a:rPr lang="en-US" dirty="0"/>
              <a:t>	ON (t.[</a:t>
            </a:r>
            <a:r>
              <a:rPr lang="en-US" dirty="0" err="1"/>
              <a:t>teamID</a:t>
            </a:r>
            <a:r>
              <a:rPr lang="en-US" dirty="0"/>
              <a:t>] = p.[</a:t>
            </a:r>
            <a:r>
              <a:rPr lang="en-US" dirty="0" err="1"/>
              <a:t>teamID</a:t>
            </a:r>
            <a:r>
              <a:rPr lang="en-US" dirty="0"/>
              <a:t>]) AND (t.[lgID] = p.[lgID]) AND (t.[yearID] = p.[yearID])</a:t>
            </a:r>
          </a:p>
          <a:p>
            <a:r>
              <a:rPr lang="en-US" dirty="0"/>
              <a:t>INNER JOIN [People] AS pp</a:t>
            </a:r>
          </a:p>
          <a:p>
            <a:r>
              <a:rPr lang="en-US" dirty="0"/>
              <a:t>	ON p.[playerID] = pp.[playerID]</a:t>
            </a:r>
          </a:p>
          <a:p>
            <a:r>
              <a:rPr lang="en-US" dirty="0"/>
              <a:t>WHERE (sp.[round] = 'WS') AND (sp.[yearID] = 2018)</a:t>
            </a:r>
          </a:p>
        </p:txBody>
      </p:sp>
      <p:pic>
        <p:nvPicPr>
          <p:cNvPr id="3" name="Picture 2">
            <a:extLst>
              <a:ext uri="{FF2B5EF4-FFF2-40B4-BE49-F238E27FC236}">
                <a16:creationId xmlns:a16="http://schemas.microsoft.com/office/drawing/2014/main" id="{B679176F-FFAF-4054-887C-B5B5AFAF7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2338"/>
            <a:ext cx="12192000" cy="34656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199339-F740-4D4E-9805-7DA775443643}"/>
                  </a:ext>
                </a:extLst>
              </p14:cNvPr>
              <p14:cNvContentPartPr/>
              <p14:nvPr/>
            </p14:nvContentPartPr>
            <p14:xfrm>
              <a:off x="41889" y="3839132"/>
              <a:ext cx="8451720" cy="109440"/>
            </p14:xfrm>
          </p:contentPart>
        </mc:Choice>
        <mc:Fallback xmlns="">
          <p:pic>
            <p:nvPicPr>
              <p:cNvPr id="5" name="Ink 4">
                <a:extLst>
                  <a:ext uri="{FF2B5EF4-FFF2-40B4-BE49-F238E27FC236}">
                    <a16:creationId xmlns:a16="http://schemas.microsoft.com/office/drawing/2014/main" id="{B0199339-F740-4D4E-9805-7DA775443643}"/>
                  </a:ext>
                </a:extLst>
              </p:cNvPr>
              <p:cNvPicPr/>
              <p:nvPr/>
            </p:nvPicPr>
            <p:blipFill>
              <a:blip r:embed="rId4"/>
              <a:stretch>
                <a:fillRect/>
              </a:stretch>
            </p:blipFill>
            <p:spPr>
              <a:xfrm>
                <a:off x="-12111" y="3731132"/>
                <a:ext cx="8559360" cy="325080"/>
              </a:xfrm>
              <a:prstGeom prst="rect">
                <a:avLst/>
              </a:prstGeom>
            </p:spPr>
          </p:pic>
        </mc:Fallback>
      </mc:AlternateContent>
      <p:sp>
        <p:nvSpPr>
          <p:cNvPr id="4" name="TextBox 3">
            <a:extLst>
              <a:ext uri="{FF2B5EF4-FFF2-40B4-BE49-F238E27FC236}">
                <a16:creationId xmlns:a16="http://schemas.microsoft.com/office/drawing/2014/main" id="{304AD498-AED8-42D7-B759-7E61F7AF6A04}"/>
              </a:ext>
            </a:extLst>
          </p:cNvPr>
          <p:cNvSpPr txBox="1"/>
          <p:nvPr/>
        </p:nvSpPr>
        <p:spPr>
          <a:xfrm>
            <a:off x="4087906" y="4801822"/>
            <a:ext cx="1447392" cy="1271359"/>
          </a:xfrm>
          <a:prstGeom prst="rect">
            <a:avLst/>
          </a:prstGeom>
          <a:noFill/>
        </p:spPr>
        <p:txBody>
          <a:bodyPr wrap="square" rtlCol="0">
            <a:spAutoFit/>
          </a:bodyPr>
          <a:lstStyle/>
          <a:p>
            <a:endParaRPr lang="en-US" dirty="0"/>
          </a:p>
        </p:txBody>
      </p:sp>
      <p:sp>
        <p:nvSpPr>
          <p:cNvPr id="6" name="Rectangle: Rounded Corners 5">
            <a:extLst>
              <a:ext uri="{FF2B5EF4-FFF2-40B4-BE49-F238E27FC236}">
                <a16:creationId xmlns:a16="http://schemas.microsoft.com/office/drawing/2014/main" id="{048F13A6-07E0-4B99-8B40-8AE6E8359343}"/>
              </a:ext>
            </a:extLst>
          </p:cNvPr>
          <p:cNvSpPr/>
          <p:nvPr/>
        </p:nvSpPr>
        <p:spPr>
          <a:xfrm>
            <a:off x="4048787" y="4899619"/>
            <a:ext cx="1349596" cy="11735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072B2B-88FC-444C-B5A3-4DFBCE941948}"/>
              </a:ext>
            </a:extLst>
          </p:cNvPr>
          <p:cNvPicPr>
            <a:picLocks noChangeAspect="1"/>
          </p:cNvPicPr>
          <p:nvPr/>
        </p:nvPicPr>
        <p:blipFill>
          <a:blip r:embed="rId5"/>
          <a:stretch>
            <a:fillRect/>
          </a:stretch>
        </p:blipFill>
        <p:spPr>
          <a:xfrm>
            <a:off x="6285289" y="1453492"/>
            <a:ext cx="3295363" cy="2786577"/>
          </a:xfrm>
          <a:prstGeom prst="rect">
            <a:avLst/>
          </a:prstGeom>
          <a:ln w="76200">
            <a:solidFill>
              <a:srgbClr val="FF0000"/>
            </a:solidFill>
          </a:ln>
        </p:spPr>
      </p:pic>
      <p:sp>
        <p:nvSpPr>
          <p:cNvPr id="8" name="Arrow: Right 7">
            <a:extLst>
              <a:ext uri="{FF2B5EF4-FFF2-40B4-BE49-F238E27FC236}">
                <a16:creationId xmlns:a16="http://schemas.microsoft.com/office/drawing/2014/main" id="{DD17BDF1-ECA2-4066-84B6-4B3EB6D4F6A8}"/>
              </a:ext>
            </a:extLst>
          </p:cNvPr>
          <p:cNvSpPr/>
          <p:nvPr/>
        </p:nvSpPr>
        <p:spPr>
          <a:xfrm rot="20049201">
            <a:off x="5242138" y="4458835"/>
            <a:ext cx="1196301" cy="3933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6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496-E401-4912-9A5B-A59746D11BEC}"/>
              </a:ext>
            </a:extLst>
          </p:cNvPr>
          <p:cNvSpPr>
            <a:spLocks noGrp="1"/>
          </p:cNvSpPr>
          <p:nvPr>
            <p:ph type="title"/>
          </p:nvPr>
        </p:nvSpPr>
        <p:spPr/>
        <p:txBody>
          <a:bodyPr/>
          <a:lstStyle/>
          <a:p>
            <a:r>
              <a:rPr lang="en-US" dirty="0"/>
              <a:t>Client Statics</a:t>
            </a:r>
          </a:p>
        </p:txBody>
      </p:sp>
      <p:sp>
        <p:nvSpPr>
          <p:cNvPr id="3" name="Text Placeholder 2">
            <a:extLst>
              <a:ext uri="{FF2B5EF4-FFF2-40B4-BE49-F238E27FC236}">
                <a16:creationId xmlns:a16="http://schemas.microsoft.com/office/drawing/2014/main" id="{B2A4448E-8835-4614-9F61-16CCF81923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592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3" name="Picture 2">
            <a:extLst>
              <a:ext uri="{FF2B5EF4-FFF2-40B4-BE49-F238E27FC236}">
                <a16:creationId xmlns:a16="http://schemas.microsoft.com/office/drawing/2014/main" id="{2CD431D7-0367-42E5-8AE6-905E118112C7}"/>
              </a:ext>
            </a:extLst>
          </p:cNvPr>
          <p:cNvPicPr>
            <a:picLocks noChangeAspect="1"/>
          </p:cNvPicPr>
          <p:nvPr/>
        </p:nvPicPr>
        <p:blipFill>
          <a:blip r:embed="rId2"/>
          <a:stretch>
            <a:fillRect/>
          </a:stretch>
        </p:blipFill>
        <p:spPr>
          <a:xfrm>
            <a:off x="703616" y="3429000"/>
            <a:ext cx="9504841" cy="2115879"/>
          </a:xfrm>
          <a:prstGeom prst="rect">
            <a:avLst/>
          </a:prstGeom>
        </p:spPr>
      </p:pic>
      <p:sp>
        <p:nvSpPr>
          <p:cNvPr id="6" name="Rectangle 5">
            <a:extLst>
              <a:ext uri="{FF2B5EF4-FFF2-40B4-BE49-F238E27FC236}">
                <a16:creationId xmlns:a16="http://schemas.microsoft.com/office/drawing/2014/main" id="{35C76328-1A93-4192-A788-647EDCCAD8EC}"/>
              </a:ext>
            </a:extLst>
          </p:cNvPr>
          <p:cNvSpPr/>
          <p:nvPr/>
        </p:nvSpPr>
        <p:spPr>
          <a:xfrm>
            <a:off x="1349369" y="5909949"/>
            <a:ext cx="6098835" cy="523220"/>
          </a:xfrm>
          <a:prstGeom prst="rect">
            <a:avLst/>
          </a:prstGeom>
        </p:spPr>
        <p:txBody>
          <a:bodyPr wrap="square">
            <a:spAutoFit/>
          </a:bodyPr>
          <a:lstStyle/>
          <a:p>
            <a:r>
              <a:rPr lang="en-US" sz="2800" b="1" dirty="0">
                <a:latin typeface="Helvetica Neue Light"/>
              </a:rPr>
              <a:t>You can press Shift + Alt + S</a:t>
            </a:r>
            <a:endParaRPr lang="en-US" sz="2800" b="1" dirty="0"/>
          </a:p>
        </p:txBody>
      </p:sp>
    </p:spTree>
    <p:extLst>
      <p:ext uri="{BB962C8B-B14F-4D97-AF65-F5344CB8AC3E}">
        <p14:creationId xmlns:p14="http://schemas.microsoft.com/office/powerpoint/2010/main" val="411820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2" name="Picture 1">
            <a:extLst>
              <a:ext uri="{FF2B5EF4-FFF2-40B4-BE49-F238E27FC236}">
                <a16:creationId xmlns:a16="http://schemas.microsoft.com/office/drawing/2014/main" id="{02DFA31A-40BD-4652-A528-373843B66B40}"/>
              </a:ext>
            </a:extLst>
          </p:cNvPr>
          <p:cNvPicPr>
            <a:picLocks noChangeAspect="1"/>
          </p:cNvPicPr>
          <p:nvPr/>
        </p:nvPicPr>
        <p:blipFill>
          <a:blip r:embed="rId3"/>
          <a:stretch>
            <a:fillRect/>
          </a:stretch>
        </p:blipFill>
        <p:spPr>
          <a:xfrm>
            <a:off x="2048594" y="542525"/>
            <a:ext cx="9009810" cy="6079948"/>
          </a:xfrm>
          <a:prstGeom prst="rect">
            <a:avLst/>
          </a:prstGeom>
        </p:spPr>
      </p:pic>
    </p:spTree>
    <p:extLst>
      <p:ext uri="{BB962C8B-B14F-4D97-AF65-F5344CB8AC3E}">
        <p14:creationId xmlns:p14="http://schemas.microsoft.com/office/powerpoint/2010/main" val="8668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AAAB-9CB2-47CD-9B81-D581C41B195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Detective Tip #2 – Query Tags and Extended Events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9B7B2723-FE92-464B-815A-2DB752A3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7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Query Tags</a:t>
            </a:r>
          </a:p>
        </p:txBody>
      </p:sp>
      <p:sp>
        <p:nvSpPr>
          <p:cNvPr id="3" name="Rectangle 1">
            <a:extLst>
              <a:ext uri="{FF2B5EF4-FFF2-40B4-BE49-F238E27FC236}">
                <a16:creationId xmlns:a16="http://schemas.microsoft.com/office/drawing/2014/main" id="{A9AFECE5-053D-4B03-B3C4-445928675419}"/>
              </a:ext>
            </a:extLst>
          </p:cNvPr>
          <p:cNvSpPr>
            <a:spLocks noChangeArrowheads="1"/>
          </p:cNvSpPr>
          <p:nvPr/>
        </p:nvSpPr>
        <p:spPr bwMode="auto">
          <a:xfrm>
            <a:off x="421667" y="2348186"/>
            <a:ext cx="11247594" cy="2308324"/>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var </a:t>
            </a:r>
            <a:r>
              <a:rPr kumimoji="0" lang="en-US" altLang="en-US" sz="2400" b="0" i="0" u="none" strike="noStrike" cap="none" normalizeH="0" baseline="0" dirty="0">
                <a:ln>
                  <a:noFill/>
                </a:ln>
                <a:solidFill>
                  <a:srgbClr val="000000"/>
                </a:solidFill>
                <a:effectLst/>
                <a:latin typeface="Source Code Pro" panose="020B0509030403020204" pitchFamily="49" charset="0"/>
              </a:rPr>
              <a:t>albums </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context</a:t>
            </a:r>
            <a:r>
              <a:rPr kumimoji="0" lang="en-US" altLang="en-US" sz="2400" b="0" i="0" u="none" strike="noStrike" cap="none" normalizeH="0" baseline="0" dirty="0" err="1">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660E7A"/>
                </a:solidFill>
                <a:effectLst/>
                <a:latin typeface="Source Code Pro" panose="020B0509030403020204" pitchFamily="49" charset="0"/>
              </a:rPr>
              <a:t>Album</a:t>
            </a:r>
            <a:r>
              <a:rPr kumimoji="0" lang="en-US" altLang="en-US" sz="2400" b="0" i="0" u="none" strike="noStrike" cap="none" normalizeH="0" baseline="0" dirty="0" err="1">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000000"/>
                </a:solidFill>
                <a:effectLst/>
                <a:latin typeface="Source Code Pro" panose="020B0509030403020204" pitchFamily="49" charset="0"/>
              </a:rPr>
              <a:t>Include</a:t>
            </a:r>
            <a:r>
              <a:rPr kumimoji="0" lang="en-US" altLang="en-US" sz="2400" b="0" i="0" u="none" strike="noStrike" cap="none" normalizeH="0" baseline="0" dirty="0">
                <a:ln>
                  <a:noFill/>
                </a:ln>
                <a:solidFill>
                  <a:srgbClr val="262626"/>
                </a:solidFill>
                <a:effectLst/>
                <a:latin typeface="Source Code Pro" panose="020B0509030403020204" pitchFamily="49" charset="0"/>
              </a:rPr>
              <a:t>(a =&gt; </a:t>
            </a:r>
            <a:r>
              <a:rPr kumimoji="0" lang="en-US" altLang="en-US" sz="2400" b="0" i="0" u="none" strike="noStrike" cap="none" normalizeH="0" baseline="0" dirty="0" err="1">
                <a:ln>
                  <a:noFill/>
                </a:ln>
                <a:solidFill>
                  <a:srgbClr val="262626"/>
                </a:solidFill>
                <a:effectLst/>
                <a:latin typeface="Source Code Pro" panose="020B0509030403020204" pitchFamily="49" charset="0"/>
              </a:rPr>
              <a:t>a.</a:t>
            </a:r>
            <a:r>
              <a:rPr kumimoji="0" lang="en-US" altLang="en-US" sz="2400" b="0" i="0" u="none" strike="noStrike" cap="none" normalizeH="0" baseline="0" dirty="0" err="1">
                <a:ln>
                  <a:noFill/>
                </a:ln>
                <a:solidFill>
                  <a:srgbClr val="660E7A"/>
                </a:solidFill>
                <a:effectLst/>
                <a:latin typeface="Source Code Pro" panose="020B0509030403020204" pitchFamily="49" charset="0"/>
              </a:rPr>
              <a:t>Artist</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"Description: Query for Albums"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"Query located: </a:t>
            </a:r>
            <a:r>
              <a:rPr kumimoji="0" lang="en-US" altLang="en-US" sz="2400" b="0" i="0" u="none" strike="noStrike" cap="none" normalizeH="0" baseline="0" dirty="0" err="1">
                <a:ln>
                  <a:noFill/>
                </a:ln>
                <a:solidFill>
                  <a:srgbClr val="106B10"/>
                </a:solidFill>
                <a:effectLst/>
                <a:latin typeface="Source Code Pro" panose="020B0509030403020204" pitchFamily="49" charset="0"/>
              </a:rPr>
              <a:t>Chinook.Controllers.AlbumsController.Index</a:t>
            </a:r>
            <a:r>
              <a:rPr kumimoji="0" lang="en-US" altLang="en-US" sz="2400" b="0" i="0" u="none" strike="noStrike" cap="none" normalizeH="0" baseline="0" dirty="0">
                <a:ln>
                  <a:noFill/>
                </a:ln>
                <a:solidFill>
                  <a:srgbClr val="106B10"/>
                </a:solidFill>
                <a:effectLst/>
                <a:latin typeface="Source Code Pro" panose="020B0509030403020204" pitchFamily="49" charset="0"/>
              </a:rPr>
              <a:t>() method"</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@"Parameters:</a:t>
            </a:r>
            <a:br>
              <a:rPr kumimoji="0" lang="en-US" altLang="en-US" sz="2400" b="0" i="0" u="none" strike="noStrike" cap="none" normalizeH="0" baseline="0" dirty="0">
                <a:ln>
                  <a:noFill/>
                </a:ln>
                <a:solidFill>
                  <a:srgbClr val="106B10"/>
                </a:solidFill>
                <a:effectLst/>
                <a:latin typeface="Source Code Pro" panose="020B0509030403020204" pitchFamily="49" charset="0"/>
              </a:rPr>
            </a:br>
            <a:r>
              <a:rPr kumimoji="0" lang="en-US" altLang="en-US" sz="2400" b="0" i="0" u="none" strike="noStrike" cap="none" normalizeH="0" baseline="0" dirty="0">
                <a:ln>
                  <a:noFill/>
                </a:ln>
                <a:solidFill>
                  <a:srgbClr val="106B10"/>
                </a:solidFill>
                <a:effectLst/>
                <a:latin typeface="Source Code Pro" panose="020B0509030403020204" pitchFamily="49" charset="0"/>
              </a:rPr>
              <a:t>        None"</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645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Query Tags</a:t>
            </a:r>
          </a:p>
        </p:txBody>
      </p:sp>
      <p:sp>
        <p:nvSpPr>
          <p:cNvPr id="5" name="Rectangle 4">
            <a:extLst>
              <a:ext uri="{FF2B5EF4-FFF2-40B4-BE49-F238E27FC236}">
                <a16:creationId xmlns:a16="http://schemas.microsoft.com/office/drawing/2014/main" id="{6D2CB9EB-F6DD-4B04-88A3-A248922FB50E}"/>
              </a:ext>
            </a:extLst>
          </p:cNvPr>
          <p:cNvSpPr/>
          <p:nvPr/>
        </p:nvSpPr>
        <p:spPr>
          <a:xfrm>
            <a:off x="838200" y="1760532"/>
            <a:ext cx="11058378" cy="4832092"/>
          </a:xfrm>
          <a:prstGeom prst="rect">
            <a:avLst/>
          </a:prstGeom>
        </p:spPr>
        <p:txBody>
          <a:bodyPr wrap="square">
            <a:spAutoFit/>
          </a:bodyPr>
          <a:lstStyle/>
          <a:p>
            <a:r>
              <a:rPr lang="en-US" sz="2800" dirty="0">
                <a:solidFill>
                  <a:schemeClr val="bg1"/>
                </a:solidFill>
              </a:rPr>
              <a:t>-- Description: Query for Albums</a:t>
            </a:r>
          </a:p>
          <a:p>
            <a:endParaRPr lang="en-US" sz="2800" dirty="0">
              <a:solidFill>
                <a:schemeClr val="bg1"/>
              </a:solidFill>
            </a:endParaRPr>
          </a:p>
          <a:p>
            <a:r>
              <a:rPr lang="en-US" sz="2800" dirty="0">
                <a:solidFill>
                  <a:schemeClr val="bg1"/>
                </a:solidFill>
              </a:rPr>
              <a:t>-- Query located: </a:t>
            </a:r>
            <a:r>
              <a:rPr lang="en-US" sz="2800" dirty="0" err="1">
                <a:solidFill>
                  <a:schemeClr val="bg1"/>
                </a:solidFill>
              </a:rPr>
              <a:t>Chinook.Controllers.AlbumsController.Index</a:t>
            </a:r>
            <a:r>
              <a:rPr lang="en-US" sz="2800" dirty="0">
                <a:solidFill>
                  <a:schemeClr val="bg1"/>
                </a:solidFill>
              </a:rPr>
              <a:t>() method</a:t>
            </a:r>
          </a:p>
          <a:p>
            <a:endParaRPr lang="en-US" sz="2800" dirty="0">
              <a:solidFill>
                <a:schemeClr val="bg1"/>
              </a:solidFill>
            </a:endParaRPr>
          </a:p>
          <a:p>
            <a:r>
              <a:rPr lang="en-US" sz="2800" dirty="0">
                <a:solidFill>
                  <a:schemeClr val="bg1"/>
                </a:solidFill>
              </a:rPr>
              <a:t>-- Parameters:</a:t>
            </a:r>
          </a:p>
          <a:p>
            <a:r>
              <a:rPr lang="en-US" sz="2800" dirty="0">
                <a:solidFill>
                  <a:schemeClr val="bg1"/>
                </a:solidFill>
              </a:rPr>
              <a:t>--                     None</a:t>
            </a:r>
          </a:p>
          <a:p>
            <a:endParaRPr lang="en-US" sz="2800" dirty="0">
              <a:solidFill>
                <a:schemeClr val="bg1"/>
              </a:solidFill>
            </a:endParaRPr>
          </a:p>
          <a:p>
            <a:r>
              <a:rPr lang="en-US" sz="2800" dirty="0">
                <a:solidFill>
                  <a:schemeClr val="bg1"/>
                </a:solidFill>
              </a:rPr>
              <a:t>      SELECT [a].[</a:t>
            </a:r>
            <a:r>
              <a:rPr lang="en-US" sz="2800" dirty="0" err="1">
                <a:solidFill>
                  <a:schemeClr val="bg1"/>
                </a:solidFill>
              </a:rPr>
              <a:t>AlbumId</a:t>
            </a:r>
            <a:r>
              <a:rPr lang="en-US" sz="2800" dirty="0">
                <a:solidFill>
                  <a:schemeClr val="bg1"/>
                </a:solidFill>
              </a:rPr>
              <a:t>], [a].[ArtistId],</a:t>
            </a:r>
          </a:p>
          <a:p>
            <a:r>
              <a:rPr lang="en-US" sz="2800" dirty="0">
                <a:solidFill>
                  <a:schemeClr val="bg1"/>
                </a:solidFill>
              </a:rPr>
              <a:t>	[a].[Title], [</a:t>
            </a:r>
            <a:r>
              <a:rPr lang="en-US" sz="2800" dirty="0" err="1">
                <a:solidFill>
                  <a:schemeClr val="bg1"/>
                </a:solidFill>
              </a:rPr>
              <a:t>a.Artist</a:t>
            </a:r>
            <a:r>
              <a:rPr lang="en-US" sz="2800" dirty="0">
                <a:solidFill>
                  <a:schemeClr val="bg1"/>
                </a:solidFill>
              </a:rPr>
              <a:t>].[ArtistId], [</a:t>
            </a:r>
            <a:r>
              <a:rPr lang="en-US" sz="2800" dirty="0" err="1">
                <a:solidFill>
                  <a:schemeClr val="bg1"/>
                </a:solidFill>
              </a:rPr>
              <a:t>a.Artist</a:t>
            </a:r>
            <a:r>
              <a:rPr lang="en-US" sz="2800" dirty="0">
                <a:solidFill>
                  <a:schemeClr val="bg1"/>
                </a:solidFill>
              </a:rPr>
              <a:t>].[Name]</a:t>
            </a:r>
          </a:p>
          <a:p>
            <a:r>
              <a:rPr lang="en-US" sz="2800" dirty="0">
                <a:solidFill>
                  <a:schemeClr val="bg1"/>
                </a:solidFill>
              </a:rPr>
              <a:t>      FROM [Album] AS [a]</a:t>
            </a:r>
          </a:p>
          <a:p>
            <a:r>
              <a:rPr lang="en-US" sz="2800" dirty="0">
                <a:solidFill>
                  <a:schemeClr val="bg1"/>
                </a:solidFill>
              </a:rPr>
              <a:t>      INNER JOIN [Artist] AS [</a:t>
            </a:r>
            <a:r>
              <a:rPr lang="en-US" sz="2800" dirty="0" err="1">
                <a:solidFill>
                  <a:schemeClr val="bg1"/>
                </a:solidFill>
              </a:rPr>
              <a:t>a.Artist</a:t>
            </a:r>
            <a:r>
              <a:rPr lang="en-US" sz="2800" dirty="0">
                <a:solidFill>
                  <a:schemeClr val="bg1"/>
                </a:solidFill>
              </a:rPr>
              <a:t>] ON [a].[ArtistId] = [</a:t>
            </a:r>
            <a:r>
              <a:rPr lang="en-US" sz="2800" dirty="0" err="1">
                <a:solidFill>
                  <a:schemeClr val="bg1"/>
                </a:solidFill>
              </a:rPr>
              <a:t>a.Artist</a:t>
            </a:r>
            <a:r>
              <a:rPr lang="en-US" sz="2800" dirty="0">
                <a:solidFill>
                  <a:schemeClr val="bg1"/>
                </a:solidFill>
              </a:rPr>
              <a:t>].[ArtistId]</a:t>
            </a:r>
          </a:p>
        </p:txBody>
      </p:sp>
    </p:spTree>
    <p:extLst>
      <p:ext uri="{BB962C8B-B14F-4D97-AF65-F5344CB8AC3E}">
        <p14:creationId xmlns:p14="http://schemas.microsoft.com/office/powerpoint/2010/main" val="150988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Extended Events</a:t>
            </a:r>
          </a:p>
        </p:txBody>
      </p:sp>
      <p:sp>
        <p:nvSpPr>
          <p:cNvPr id="5" name="Rectangle 4">
            <a:extLst>
              <a:ext uri="{FF2B5EF4-FFF2-40B4-BE49-F238E27FC236}">
                <a16:creationId xmlns:a16="http://schemas.microsoft.com/office/drawing/2014/main" id="{63B1FA20-D837-4803-ACAD-1460EBB040BF}"/>
              </a:ext>
            </a:extLst>
          </p:cNvPr>
          <p:cNvSpPr/>
          <p:nvPr/>
        </p:nvSpPr>
        <p:spPr>
          <a:xfrm>
            <a:off x="838200" y="2214607"/>
            <a:ext cx="11701035" cy="3785652"/>
          </a:xfrm>
          <a:prstGeom prst="rect">
            <a:avLst/>
          </a:prstGeom>
        </p:spPr>
        <p:txBody>
          <a:bodyPr wrap="square">
            <a:spAutoFit/>
          </a:bodyPr>
          <a:lstStyle/>
          <a:p>
            <a:pPr lvl="0">
              <a:defRPr/>
            </a:pPr>
            <a:r>
              <a:rPr lang="en-US" sz="3000" dirty="0">
                <a:solidFill>
                  <a:schemeClr val="bg1"/>
                </a:solidFill>
                <a:latin typeface="Consolas" panose="020B0609020204030204" pitchFamily="49" charset="0"/>
              </a:rPr>
              <a:t>CREATE EVENT SESSION [</a:t>
            </a:r>
            <a:r>
              <a:rPr lang="en-US" sz="3000" dirty="0" err="1">
                <a:solidFill>
                  <a:schemeClr val="bg1"/>
                </a:solidFill>
                <a:latin typeface="Consolas" panose="020B0609020204030204" pitchFamily="49" charset="0"/>
              </a:rPr>
              <a:t>ChinookAlbumQueries</a:t>
            </a:r>
            <a:r>
              <a:rPr lang="en-US" sz="3000" dirty="0">
                <a:solidFill>
                  <a:schemeClr val="bg1"/>
                </a:solidFill>
                <a:latin typeface="Consolas" panose="020B0609020204030204" pitchFamily="49" charset="0"/>
              </a:rPr>
              <a:t>] ON SERVER </a:t>
            </a:r>
          </a:p>
          <a:p>
            <a:pPr lvl="0">
              <a:defRPr/>
            </a:pPr>
            <a:r>
              <a:rPr lang="en-US" sz="3000" dirty="0">
                <a:solidFill>
                  <a:schemeClr val="bg1"/>
                </a:solidFill>
                <a:latin typeface="Consolas" panose="020B0609020204030204" pitchFamily="49" charset="0"/>
              </a:rPr>
              <a:t>ADD EVENT </a:t>
            </a:r>
            <a:r>
              <a:rPr lang="en-US" sz="3000" dirty="0" err="1">
                <a:solidFill>
                  <a:schemeClr val="bg1"/>
                </a:solidFill>
                <a:latin typeface="Consolas" panose="020B0609020204030204" pitchFamily="49" charset="0"/>
              </a:rPr>
              <a:t>sqlserver.sql_statement_completed</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ACTION(</a:t>
            </a:r>
            <a:r>
              <a:rPr lang="en-US" sz="3000" dirty="0" err="1">
                <a:solidFill>
                  <a:schemeClr val="bg1"/>
                </a:solidFill>
                <a:latin typeface="Consolas" panose="020B0609020204030204" pitchFamily="49" charset="0"/>
              </a:rPr>
              <a:t>sqlserver.sql_text</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WHERE (</a:t>
            </a:r>
          </a:p>
          <a:p>
            <a:pPr lvl="0">
              <a:defRPr/>
            </a:pPr>
            <a:r>
              <a:rPr lang="en-US" sz="3000" dirty="0">
                <a:solidFill>
                  <a:schemeClr val="bg1"/>
                </a:solidFill>
                <a:latin typeface="Consolas" panose="020B0609020204030204" pitchFamily="49" charset="0"/>
              </a:rPr>
              <a:t>     [</a:t>
            </a:r>
            <a:r>
              <a:rPr lang="en-US" sz="3000" dirty="0" err="1">
                <a:solidFill>
                  <a:schemeClr val="bg1"/>
                </a:solidFill>
                <a:latin typeface="Consolas" panose="020B0609020204030204" pitchFamily="49" charset="0"/>
              </a:rPr>
              <a:t>sqlserver</a:t>
            </a:r>
            <a:r>
              <a:rPr lang="en-US" sz="3000" dirty="0">
                <a:solidFill>
                  <a:schemeClr val="bg1"/>
                </a:solidFill>
                <a:latin typeface="Consolas" panose="020B0609020204030204" pitchFamily="49" charset="0"/>
              </a:rPr>
              <a:t>].[</a:t>
            </a:r>
            <a:r>
              <a:rPr lang="en-US" sz="3000" dirty="0" err="1">
                <a:solidFill>
                  <a:schemeClr val="bg1"/>
                </a:solidFill>
                <a:latin typeface="Consolas" panose="020B0609020204030204" pitchFamily="49" charset="0"/>
              </a:rPr>
              <a:t>like_i_sql_unicode_string</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a:t>
            </a:r>
            <a:r>
              <a:rPr lang="en-US" sz="3000" dirty="0" err="1">
                <a:solidFill>
                  <a:schemeClr val="bg1"/>
                </a:solidFill>
                <a:latin typeface="Consolas" panose="020B0609020204030204" pitchFamily="49" charset="0"/>
              </a:rPr>
              <a:t>sqlserver</a:t>
            </a:r>
            <a:r>
              <a:rPr lang="en-US" sz="3000" dirty="0">
                <a:solidFill>
                  <a:schemeClr val="bg1"/>
                </a:solidFill>
                <a:latin typeface="Consolas" panose="020B0609020204030204" pitchFamily="49" charset="0"/>
              </a:rPr>
              <a:t>].[</a:t>
            </a:r>
            <a:r>
              <a:rPr lang="en-US" sz="3000" dirty="0" err="1">
                <a:solidFill>
                  <a:schemeClr val="bg1"/>
                </a:solidFill>
                <a:latin typeface="Consolas" panose="020B0609020204030204" pitchFamily="49" charset="0"/>
              </a:rPr>
              <a:t>sql_text</a:t>
            </a:r>
            <a:r>
              <a:rPr lang="en-US" sz="3000" dirty="0">
                <a:solidFill>
                  <a:schemeClr val="bg1"/>
                </a:solidFill>
                <a:latin typeface="Consolas" panose="020B0609020204030204" pitchFamily="49" charset="0"/>
              </a:rPr>
              <a:t>], N'%SELECT%ALBUM%'))</a:t>
            </a:r>
          </a:p>
          <a:p>
            <a:pPr lvl="0">
              <a:defRPr/>
            </a:pPr>
            <a:r>
              <a:rPr lang="en-US" sz="3000" dirty="0">
                <a:solidFill>
                  <a:schemeClr val="bg1"/>
                </a:solidFill>
                <a:latin typeface="Consolas" panose="020B0609020204030204" pitchFamily="49" charset="0"/>
              </a:rPr>
              <a:t>    )</a:t>
            </a:r>
          </a:p>
          <a:p>
            <a:pPr lvl="0">
              <a:defRPr/>
            </a:pPr>
            <a:r>
              <a:rPr lang="en-US" sz="3000" dirty="0">
                <a:solidFill>
                  <a:schemeClr val="bg1"/>
                </a:solidFill>
                <a:latin typeface="Consolas" panose="020B0609020204030204" pitchFamily="49" charset="0"/>
              </a:rPr>
              <a:t>WITH (TRACK_CAUSALITY=ON);</a:t>
            </a:r>
          </a:p>
        </p:txBody>
      </p:sp>
    </p:spTree>
    <p:extLst>
      <p:ext uri="{BB962C8B-B14F-4D97-AF65-F5344CB8AC3E}">
        <p14:creationId xmlns:p14="http://schemas.microsoft.com/office/powerpoint/2010/main" val="257327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ED5D0-D72F-40E7-ABDF-2E489784F4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0DD3D01-B373-4AC6-8F21-242DCB9A4A4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Detective Tip #3 – Learn about Query Store</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CD4338F-2A88-42D2-9341-D7E0E7E88A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4148"/>
          <a:stretch/>
        </p:blipFill>
        <p:spPr>
          <a:xfrm>
            <a:off x="6114761" y="515332"/>
            <a:ext cx="6288894" cy="4511041"/>
          </a:xfrm>
          <a:prstGeom prst="rect">
            <a:avLst/>
          </a:prstGeom>
        </p:spPr>
      </p:pic>
      <p:pic>
        <p:nvPicPr>
          <p:cNvPr id="13" name="Graphic 12">
            <a:extLst>
              <a:ext uri="{FF2B5EF4-FFF2-40B4-BE49-F238E27FC236}">
                <a16:creationId xmlns:a16="http://schemas.microsoft.com/office/drawing/2014/main" id="{5FBFA44F-A360-42B6-82F6-6A39F3786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2898" y="5286619"/>
            <a:ext cx="5704840" cy="1153210"/>
          </a:xfrm>
          <a:prstGeom prst="rect">
            <a:avLst/>
          </a:prstGeom>
        </p:spPr>
      </p:pic>
      <p:pic>
        <p:nvPicPr>
          <p:cNvPr id="15" name="Graphic 14">
            <a:extLst>
              <a:ext uri="{FF2B5EF4-FFF2-40B4-BE49-F238E27FC236}">
                <a16:creationId xmlns:a16="http://schemas.microsoft.com/office/drawing/2014/main" id="{DC23E2B9-C642-426F-A50D-BAABC4A4A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 y="618008"/>
            <a:ext cx="6299934" cy="3998135"/>
          </a:xfrm>
          <a:prstGeom prst="rect">
            <a:avLst/>
          </a:prstGeom>
        </p:spPr>
      </p:pic>
      <p:pic>
        <p:nvPicPr>
          <p:cNvPr id="16" name="Graphic 15">
            <a:extLst>
              <a:ext uri="{FF2B5EF4-FFF2-40B4-BE49-F238E27FC236}">
                <a16:creationId xmlns:a16="http://schemas.microsoft.com/office/drawing/2014/main" id="{81F466B1-D096-4E54-8A76-938D7A855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262" y="4264986"/>
            <a:ext cx="5582499" cy="2845319"/>
          </a:xfrm>
          <a:prstGeom prst="rect">
            <a:avLst/>
          </a:prstGeom>
        </p:spPr>
      </p:pic>
    </p:spTree>
    <p:extLst>
      <p:ext uri="{BB962C8B-B14F-4D97-AF65-F5344CB8AC3E}">
        <p14:creationId xmlns:p14="http://schemas.microsoft.com/office/powerpoint/2010/main" val="3899353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97577DED-E4F3-419D-B27E-CC5FDABE2C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37" r="-1" b="31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39480AF-0402-4559-9061-DB2991F43DF4}"/>
              </a:ext>
            </a:extLst>
          </p:cNvPr>
          <p:cNvSpPr>
            <a:spLocks noGrp="1"/>
          </p:cNvSpPr>
          <p:nvPr>
            <p:ph type="title"/>
          </p:nvPr>
        </p:nvSpPr>
        <p:spPr>
          <a:xfrm>
            <a:off x="7598339" y="3231931"/>
            <a:ext cx="4593641" cy="1834056"/>
          </a:xfrm>
          <a:prstGeom prst="ellipse">
            <a:avLst/>
          </a:prstGeom>
        </p:spPr>
        <p:txBody>
          <a:bodyPr vert="horz" lIns="91440" tIns="45720" rIns="91440" bIns="45720" rtlCol="0" anchor="b">
            <a:normAutofit fontScale="90000"/>
          </a:bodyPr>
          <a:lstStyle/>
          <a:p>
            <a:pPr algn="ctr"/>
            <a:r>
              <a:rPr lang="en-US" sz="3600" dirty="0"/>
              <a:t>Understanding the Query Store</a:t>
            </a:r>
          </a:p>
        </p:txBody>
      </p:sp>
      <p:cxnSp>
        <p:nvCxnSpPr>
          <p:cNvPr id="76" name="Straight Connector 7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93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CAFD-D21D-454E-9CAC-D99B2F7E760C}"/>
              </a:ext>
            </a:extLst>
          </p:cNvPr>
          <p:cNvSpPr>
            <a:spLocks noGrp="1"/>
          </p:cNvSpPr>
          <p:nvPr>
            <p:ph type="title"/>
          </p:nvPr>
        </p:nvSpPr>
        <p:spPr/>
        <p:txBody>
          <a:bodyPr/>
          <a:lstStyle/>
          <a:p>
            <a:r>
              <a:rPr lang="en-US" dirty="0"/>
              <a:t>Show how to enable Query Store</a:t>
            </a:r>
          </a:p>
        </p:txBody>
      </p:sp>
      <p:sp>
        <p:nvSpPr>
          <p:cNvPr id="4" name="Rectangle 3">
            <a:extLst>
              <a:ext uri="{FF2B5EF4-FFF2-40B4-BE49-F238E27FC236}">
                <a16:creationId xmlns:a16="http://schemas.microsoft.com/office/drawing/2014/main" id="{512FB09D-33C9-4FC7-9EE0-77A3D7D455B3}"/>
              </a:ext>
            </a:extLst>
          </p:cNvPr>
          <p:cNvSpPr/>
          <p:nvPr/>
        </p:nvSpPr>
        <p:spPr>
          <a:xfrm>
            <a:off x="838199" y="2237851"/>
            <a:ext cx="10027843" cy="523220"/>
          </a:xfrm>
          <a:prstGeom prst="rect">
            <a:avLst/>
          </a:prstGeom>
        </p:spPr>
        <p:txBody>
          <a:bodyPr wrap="square">
            <a:spAutoFit/>
          </a:bodyPr>
          <a:lstStyle/>
          <a:p>
            <a:r>
              <a:rPr lang="en-US" sz="2800" dirty="0"/>
              <a:t>ALTER DATABASE AdventureWorks2017 SET QUERY_STORE = ON; </a:t>
            </a:r>
          </a:p>
        </p:txBody>
      </p:sp>
    </p:spTree>
    <p:extLst>
      <p:ext uri="{BB962C8B-B14F-4D97-AF65-F5344CB8AC3E}">
        <p14:creationId xmlns:p14="http://schemas.microsoft.com/office/powerpoint/2010/main" val="391337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436-DB8E-445A-A9BA-526B370C5F21}"/>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Detective Tip #4 – What we can do to improve our EF queries</a:t>
            </a:r>
          </a:p>
        </p:txBody>
      </p:sp>
      <p:sp>
        <p:nvSpPr>
          <p:cNvPr id="4100"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See the source image">
            <a:extLst>
              <a:ext uri="{FF2B5EF4-FFF2-40B4-BE49-F238E27FC236}">
                <a16:creationId xmlns:a16="http://schemas.microsoft.com/office/drawing/2014/main" id="{84885B2C-0670-4F1C-A398-3F3F79C57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88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String interpolation in raw SQL methods</a:t>
            </a:r>
          </a:p>
        </p:txBody>
      </p:sp>
      <p:sp>
        <p:nvSpPr>
          <p:cNvPr id="6" name="Rectangle 5">
            <a:extLst>
              <a:ext uri="{FF2B5EF4-FFF2-40B4-BE49-F238E27FC236}">
                <a16:creationId xmlns:a16="http://schemas.microsoft.com/office/drawing/2014/main" id="{0FB923A0-9F77-44FB-8870-34788AFD06BB}"/>
              </a:ext>
            </a:extLst>
          </p:cNvPr>
          <p:cNvSpPr/>
          <p:nvPr/>
        </p:nvSpPr>
        <p:spPr>
          <a:xfrm>
            <a:off x="527990" y="1354435"/>
            <a:ext cx="5917689" cy="3970318"/>
          </a:xfrm>
          <a:prstGeom prst="rect">
            <a:avLst/>
          </a:prstGeom>
        </p:spPr>
        <p:txBody>
          <a:bodyPr wrap="square">
            <a:spAutoFit/>
          </a:bodyPr>
          <a:lstStyle/>
          <a:p>
            <a:r>
              <a:rPr lang="en-US" sz="2800" dirty="0" err="1">
                <a:solidFill>
                  <a:srgbClr val="0000FF"/>
                </a:solidFill>
                <a:latin typeface="Monaco"/>
              </a:rPr>
              <a:t>var</a:t>
            </a:r>
            <a:r>
              <a:rPr lang="en-US" sz="2800" dirty="0">
                <a:solidFill>
                  <a:srgbClr val="000000"/>
                </a:solidFill>
                <a:latin typeface="Monaco"/>
              </a:rPr>
              <a:t> city = </a:t>
            </a:r>
            <a:r>
              <a:rPr lang="en-US" sz="2800" dirty="0">
                <a:solidFill>
                  <a:srgbClr val="A31515"/>
                </a:solidFill>
                <a:latin typeface="Monaco"/>
              </a:rPr>
              <a:t>"Redmond"</a:t>
            </a:r>
            <a:r>
              <a:rPr lang="en-US" sz="2800" dirty="0">
                <a:solidFill>
                  <a:srgbClr val="000000"/>
                </a:solidFill>
                <a:latin typeface="Monaco"/>
              </a:rPr>
              <a:t>;</a:t>
            </a:r>
          </a:p>
          <a:p>
            <a:endParaRPr lang="en-US" sz="2800" dirty="0">
              <a:solidFill>
                <a:srgbClr val="000000"/>
              </a:solidFill>
              <a:latin typeface="Monaco"/>
            </a:endParaRPr>
          </a:p>
          <a:p>
            <a:r>
              <a:rPr lang="en-US" sz="2800" dirty="0">
                <a:solidFill>
                  <a:srgbClr val="0000FF"/>
                </a:solidFill>
                <a:latin typeface="Monaco"/>
              </a:rPr>
              <a:t>using</a:t>
            </a:r>
            <a:r>
              <a:rPr lang="en-US" sz="2800" dirty="0">
                <a:solidFill>
                  <a:srgbClr val="000000"/>
                </a:solidFill>
                <a:latin typeface="Monaco"/>
              </a:rPr>
              <a:t> (</a:t>
            </a:r>
            <a:r>
              <a:rPr lang="en-US" sz="2800" dirty="0" err="1">
                <a:solidFill>
                  <a:srgbClr val="0000FF"/>
                </a:solidFill>
                <a:latin typeface="Monaco"/>
              </a:rPr>
              <a:t>var</a:t>
            </a:r>
            <a:r>
              <a:rPr lang="en-US" sz="2800" dirty="0">
                <a:solidFill>
                  <a:srgbClr val="000000"/>
                </a:solidFill>
                <a:latin typeface="Monaco"/>
              </a:rPr>
              <a:t> context = </a:t>
            </a:r>
            <a:r>
              <a:rPr lang="en-US" sz="2800" dirty="0" err="1">
                <a:solidFill>
                  <a:srgbClr val="000000"/>
                </a:solidFill>
                <a:latin typeface="Monaco"/>
              </a:rPr>
              <a:t>CreateContext</a:t>
            </a:r>
            <a:r>
              <a:rPr lang="en-US" sz="2800" dirty="0">
                <a:solidFill>
                  <a:srgbClr val="000000"/>
                </a:solidFill>
                <a:latin typeface="Monaco"/>
              </a:rPr>
              <a:t>())</a:t>
            </a:r>
          </a:p>
          <a:p>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context.Customers.FromSql</a:t>
            </a:r>
            <a:r>
              <a:rPr lang="en-US" sz="2800" dirty="0">
                <a:solidFill>
                  <a:srgbClr val="000000"/>
                </a:solidFill>
                <a:latin typeface="Monaco"/>
              </a:rPr>
              <a:t>(</a:t>
            </a:r>
            <a:r>
              <a:rPr lang="en-US" sz="2800" dirty="0">
                <a:solidFill>
                  <a:srgbClr val="A31515"/>
                </a:solidFill>
                <a:latin typeface="Monaco"/>
              </a:rPr>
              <a:t>$@“</a:t>
            </a:r>
          </a:p>
          <a:p>
            <a:r>
              <a:rPr lang="en-US" sz="2800" dirty="0">
                <a:solidFill>
                  <a:srgbClr val="A31515"/>
                </a:solidFill>
                <a:latin typeface="Monaco"/>
              </a:rPr>
              <a:t>		SELECT *</a:t>
            </a:r>
          </a:p>
          <a:p>
            <a:r>
              <a:rPr lang="en-US" sz="2800" dirty="0">
                <a:solidFill>
                  <a:srgbClr val="A31515"/>
                </a:solidFill>
                <a:latin typeface="Monaco"/>
              </a:rPr>
              <a:t>		FROM Customers</a:t>
            </a:r>
          </a:p>
          <a:p>
            <a:r>
              <a:rPr lang="en-US" sz="2800" dirty="0">
                <a:solidFill>
                  <a:srgbClr val="A31515"/>
                </a:solidFill>
                <a:latin typeface="Monaco"/>
              </a:rPr>
              <a:t>		WHERE City = </a:t>
            </a:r>
            <a:r>
              <a:rPr lang="en-US" sz="2800" dirty="0">
                <a:solidFill>
                  <a:srgbClr val="A31515"/>
                </a:solidFill>
                <a:latin typeface="inherit"/>
              </a:rPr>
              <a:t>{city}</a:t>
            </a:r>
            <a:r>
              <a:rPr lang="en-US" sz="2800" dirty="0">
                <a:solidFill>
                  <a:srgbClr val="A31515"/>
                </a:solidFill>
                <a:latin typeface="Monaco"/>
              </a:rPr>
              <a:t>"</a:t>
            </a:r>
            <a:r>
              <a:rPr lang="en-US" sz="2800" dirty="0">
                <a:solidFill>
                  <a:srgbClr val="000000"/>
                </a:solidFill>
                <a:latin typeface="Monaco"/>
              </a:rPr>
              <a:t>);</a:t>
            </a:r>
          </a:p>
          <a:p>
            <a:r>
              <a:rPr lang="en-US" sz="2800" dirty="0">
                <a:solidFill>
                  <a:srgbClr val="000000"/>
                </a:solidFill>
                <a:latin typeface="Monaco"/>
              </a:rPr>
              <a:t>}</a:t>
            </a:r>
            <a:endParaRPr lang="en-US" sz="2800" dirty="0"/>
          </a:p>
        </p:txBody>
      </p:sp>
      <p:sp>
        <p:nvSpPr>
          <p:cNvPr id="7" name="Rectangle 6">
            <a:extLst>
              <a:ext uri="{FF2B5EF4-FFF2-40B4-BE49-F238E27FC236}">
                <a16:creationId xmlns:a16="http://schemas.microsoft.com/office/drawing/2014/main" id="{63A6CFF0-1C05-467A-A97D-A860F4DDD642}"/>
              </a:ext>
            </a:extLst>
          </p:cNvPr>
          <p:cNvSpPr/>
          <p:nvPr/>
        </p:nvSpPr>
        <p:spPr>
          <a:xfrm>
            <a:off x="1267740" y="5324753"/>
            <a:ext cx="2945037" cy="1384995"/>
          </a:xfrm>
          <a:prstGeom prst="rect">
            <a:avLst/>
          </a:prstGeom>
        </p:spPr>
        <p:txBody>
          <a:bodyPr wrap="none">
            <a:spAutoFit/>
          </a:bodyPr>
          <a:lstStyle/>
          <a:p>
            <a:r>
              <a:rPr lang="en-US" sz="2800" dirty="0">
                <a:solidFill>
                  <a:srgbClr val="0000FF"/>
                </a:solidFill>
                <a:latin typeface="Monaco"/>
              </a:rPr>
              <a:t>SELECT</a:t>
            </a:r>
            <a:r>
              <a:rPr lang="en-US" sz="2800" dirty="0">
                <a:solidFill>
                  <a:srgbClr val="000000"/>
                </a:solidFill>
                <a:latin typeface="Monaco"/>
              </a:rPr>
              <a:t> *</a:t>
            </a:r>
          </a:p>
          <a:p>
            <a:r>
              <a:rPr lang="en-US" sz="2800" dirty="0">
                <a:solidFill>
                  <a:srgbClr val="0000FF"/>
                </a:solidFill>
                <a:latin typeface="Monaco"/>
              </a:rPr>
              <a:t>FROM</a:t>
            </a:r>
            <a:r>
              <a:rPr lang="en-US" sz="2800" dirty="0">
                <a:solidFill>
                  <a:srgbClr val="000000"/>
                </a:solidFill>
                <a:latin typeface="Monaco"/>
              </a:rPr>
              <a:t> Customers</a:t>
            </a:r>
          </a:p>
          <a:p>
            <a:r>
              <a:rPr lang="en-US" sz="2800" dirty="0">
                <a:solidFill>
                  <a:srgbClr val="0000FF"/>
                </a:solidFill>
                <a:latin typeface="Monaco"/>
              </a:rPr>
              <a:t>WHERE</a:t>
            </a:r>
            <a:r>
              <a:rPr lang="en-US" sz="2800" dirty="0">
                <a:solidFill>
                  <a:srgbClr val="000000"/>
                </a:solidFill>
                <a:latin typeface="Monaco"/>
              </a:rPr>
              <a:t> City = @p0</a:t>
            </a:r>
            <a:endParaRPr lang="en-US" sz="2800" dirty="0"/>
          </a:p>
        </p:txBody>
      </p:sp>
      <p:sp>
        <p:nvSpPr>
          <p:cNvPr id="8" name="Rectangle 7">
            <a:extLst>
              <a:ext uri="{FF2B5EF4-FFF2-40B4-BE49-F238E27FC236}">
                <a16:creationId xmlns:a16="http://schemas.microsoft.com/office/drawing/2014/main" id="{317F6E67-4B2B-432A-9A87-1D59242FC71F}"/>
              </a:ext>
            </a:extLst>
          </p:cNvPr>
          <p:cNvSpPr/>
          <p:nvPr/>
        </p:nvSpPr>
        <p:spPr>
          <a:xfrm>
            <a:off x="6374353" y="1354435"/>
            <a:ext cx="5917689" cy="4401205"/>
          </a:xfrm>
          <a:prstGeom prst="rect">
            <a:avLst/>
          </a:prstGeom>
        </p:spPr>
        <p:txBody>
          <a:bodyPr wrap="square">
            <a:spAutoFit/>
          </a:bodyPr>
          <a:lstStyle/>
          <a:p>
            <a:r>
              <a:rPr lang="en-US" sz="2800" dirty="0" err="1">
                <a:solidFill>
                  <a:srgbClr val="0000FF"/>
                </a:solidFill>
                <a:latin typeface="Monaco"/>
              </a:rPr>
              <a:t>var</a:t>
            </a:r>
            <a:r>
              <a:rPr lang="en-US" sz="2800" dirty="0">
                <a:solidFill>
                  <a:srgbClr val="000000"/>
                </a:solidFill>
                <a:latin typeface="Monaco"/>
              </a:rPr>
              <a:t> city = </a:t>
            </a:r>
            <a:r>
              <a:rPr lang="en-US" sz="2800" dirty="0">
                <a:solidFill>
                  <a:srgbClr val="A31515"/>
                </a:solidFill>
                <a:latin typeface="Monaco"/>
              </a:rPr>
              <a:t>"Redmond"</a:t>
            </a:r>
            <a:r>
              <a:rPr lang="en-US" sz="2800" dirty="0">
                <a:solidFill>
                  <a:srgbClr val="000000"/>
                </a:solidFill>
                <a:latin typeface="Monaco"/>
              </a:rPr>
              <a:t>;</a:t>
            </a:r>
          </a:p>
          <a:p>
            <a:endParaRPr lang="en-US" sz="2800" dirty="0">
              <a:solidFill>
                <a:srgbClr val="000000"/>
              </a:solidFill>
              <a:latin typeface="Monaco"/>
            </a:endParaRPr>
          </a:p>
          <a:p>
            <a:r>
              <a:rPr lang="en-US" sz="2800" dirty="0">
                <a:solidFill>
                  <a:srgbClr val="0000FF"/>
                </a:solidFill>
                <a:latin typeface="Monaco"/>
              </a:rPr>
              <a:t>using</a:t>
            </a:r>
            <a:r>
              <a:rPr lang="en-US" sz="2800" dirty="0">
                <a:solidFill>
                  <a:srgbClr val="000000"/>
                </a:solidFill>
                <a:latin typeface="Monaco"/>
              </a:rPr>
              <a:t> (</a:t>
            </a:r>
            <a:r>
              <a:rPr lang="en-US" sz="2800" dirty="0" err="1">
                <a:solidFill>
                  <a:srgbClr val="0000FF"/>
                </a:solidFill>
                <a:latin typeface="Monaco"/>
              </a:rPr>
              <a:t>var</a:t>
            </a:r>
            <a:r>
              <a:rPr lang="en-US" sz="2800" dirty="0">
                <a:solidFill>
                  <a:srgbClr val="000000"/>
                </a:solidFill>
                <a:latin typeface="Monaco"/>
              </a:rPr>
              <a:t> context = </a:t>
            </a:r>
            <a:r>
              <a:rPr lang="en-US" sz="2800" dirty="0" err="1">
                <a:solidFill>
                  <a:srgbClr val="000000"/>
                </a:solidFill>
                <a:latin typeface="Monaco"/>
              </a:rPr>
              <a:t>CreateContext</a:t>
            </a:r>
            <a:r>
              <a:rPr lang="en-US" sz="2800" dirty="0">
                <a:solidFill>
                  <a:srgbClr val="000000"/>
                </a:solidFill>
                <a:latin typeface="Monaco"/>
              </a:rPr>
              <a:t>())</a:t>
            </a:r>
          </a:p>
          <a:p>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FormattableString</a:t>
            </a:r>
            <a:r>
              <a:rPr lang="en-US" sz="2800" dirty="0">
                <a:solidFill>
                  <a:srgbClr val="000000"/>
                </a:solidFill>
                <a:latin typeface="Monaco"/>
              </a:rPr>
              <a:t> query =</a:t>
            </a:r>
          </a:p>
          <a:p>
            <a:r>
              <a:rPr lang="en-US" sz="2800" dirty="0">
                <a:solidFill>
                  <a:srgbClr val="000000"/>
                </a:solidFill>
                <a:latin typeface="Monaco"/>
              </a:rPr>
              <a:t>	</a:t>
            </a:r>
            <a:r>
              <a:rPr lang="en-US" sz="2800" dirty="0">
                <a:solidFill>
                  <a:srgbClr val="A31515"/>
                </a:solidFill>
                <a:latin typeface="Monaco"/>
              </a:rPr>
              <a:t>$@“SELECT *</a:t>
            </a:r>
          </a:p>
          <a:p>
            <a:r>
              <a:rPr lang="en-US" sz="2800" dirty="0">
                <a:solidFill>
                  <a:srgbClr val="A31515"/>
                </a:solidFill>
                <a:latin typeface="Monaco"/>
              </a:rPr>
              <a:t>	FROM Customers</a:t>
            </a:r>
          </a:p>
          <a:p>
            <a:r>
              <a:rPr lang="en-US" sz="2800" dirty="0">
                <a:solidFill>
                  <a:srgbClr val="A31515"/>
                </a:solidFill>
                <a:latin typeface="Monaco"/>
              </a:rPr>
              <a:t>	WHERE City = </a:t>
            </a:r>
            <a:r>
              <a:rPr lang="en-US" sz="2800" dirty="0">
                <a:solidFill>
                  <a:srgbClr val="A31515"/>
                </a:solidFill>
                <a:latin typeface="inherit"/>
              </a:rPr>
              <a:t>{city}</a:t>
            </a:r>
            <a:r>
              <a:rPr lang="en-US" sz="2800" dirty="0">
                <a:solidFill>
                  <a:srgbClr val="A31515"/>
                </a:solidFill>
                <a:latin typeface="Monaco"/>
              </a:rPr>
              <a:t>"</a:t>
            </a:r>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context.Customers.FromSql</a:t>
            </a:r>
            <a:r>
              <a:rPr lang="en-US" sz="2800" dirty="0">
                <a:solidFill>
                  <a:srgbClr val="000000"/>
                </a:solidFill>
                <a:latin typeface="Monaco"/>
              </a:rPr>
              <a:t>(query);</a:t>
            </a:r>
          </a:p>
          <a:p>
            <a:r>
              <a:rPr lang="en-US" sz="2800" dirty="0">
                <a:solidFill>
                  <a:srgbClr val="000000"/>
                </a:solidFill>
                <a:latin typeface="Monaco"/>
              </a:rPr>
              <a:t>}</a:t>
            </a:r>
            <a:endParaRPr lang="en-US" sz="2800" dirty="0"/>
          </a:p>
        </p:txBody>
      </p:sp>
    </p:spTree>
    <p:extLst>
      <p:ext uri="{BB962C8B-B14F-4D97-AF65-F5344CB8AC3E}">
        <p14:creationId xmlns:p14="http://schemas.microsoft.com/office/powerpoint/2010/main" val="365087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C24-364A-4C19-8D8F-ECADAF01CE1A}"/>
              </a:ext>
            </a:extLst>
          </p:cNvPr>
          <p:cNvSpPr>
            <a:spLocks noGrp="1"/>
          </p:cNvSpPr>
          <p:nvPr>
            <p:ph type="title"/>
          </p:nvPr>
        </p:nvSpPr>
        <p:spPr/>
        <p:txBody>
          <a:bodyPr/>
          <a:lstStyle/>
          <a:p>
            <a:r>
              <a:rPr lang="en-US" dirty="0">
                <a:solidFill>
                  <a:schemeClr val="bg1"/>
                </a:solidFill>
              </a:rPr>
              <a:t>Explicitly Compiled Queries</a:t>
            </a:r>
          </a:p>
        </p:txBody>
      </p:sp>
      <p:sp>
        <p:nvSpPr>
          <p:cNvPr id="9" name="Rectangle 2">
            <a:extLst>
              <a:ext uri="{FF2B5EF4-FFF2-40B4-BE49-F238E27FC236}">
                <a16:creationId xmlns:a16="http://schemas.microsoft.com/office/drawing/2014/main" id="{4D6217C5-15F1-442A-BABA-90137D06BA75}"/>
              </a:ext>
            </a:extLst>
          </p:cNvPr>
          <p:cNvSpPr>
            <a:spLocks noChangeArrowheads="1"/>
          </p:cNvSpPr>
          <p:nvPr/>
        </p:nvSpPr>
        <p:spPr bwMode="auto">
          <a:xfrm>
            <a:off x="277165" y="4322962"/>
            <a:ext cx="11539392" cy="830997"/>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public async </a:t>
            </a:r>
            <a:r>
              <a:rPr kumimoji="0" lang="en-US" altLang="en-US" sz="2400" b="0" i="0" u="none" strike="noStrike" cap="none" normalizeH="0" baseline="0" dirty="0">
                <a:ln>
                  <a:noFill/>
                </a:ln>
                <a:solidFill>
                  <a:srgbClr val="000000"/>
                </a:solidFill>
                <a:effectLst/>
                <a:latin typeface="Source Code Pro" panose="020B0509030403020204" pitchFamily="49" charset="0"/>
              </a:rPr>
              <a:t>Task</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List</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Album</a:t>
            </a:r>
            <a:r>
              <a:rPr kumimoji="0" lang="en-US" altLang="en-US" sz="2400" b="0" i="0" u="none" strike="noStrike" cap="none" normalizeH="0" baseline="0" dirty="0">
                <a:ln>
                  <a:noFill/>
                </a:ln>
                <a:solidFill>
                  <a:srgbClr val="262626"/>
                </a:solidFill>
                <a:effectLst/>
                <a:latin typeface="Source Code Pro" panose="020B0509030403020204" pitchFamily="49" charset="0"/>
              </a:rPr>
              <a:t>&gt;&gt; </a:t>
            </a:r>
            <a:r>
              <a:rPr kumimoji="0" lang="en-US" altLang="en-US" sz="2400" b="0" i="0" u="none" strike="noStrike" cap="none" normalizeH="0" baseline="0" dirty="0" err="1">
                <a:ln>
                  <a:noFill/>
                </a:ln>
                <a:solidFill>
                  <a:srgbClr val="000000"/>
                </a:solidFill>
                <a:effectLst/>
                <a:latin typeface="Source Code Pro" panose="020B0509030403020204" pitchFamily="49" charset="0"/>
              </a:rPr>
              <a:t>GetAllAlbumsAsync</a:t>
            </a:r>
            <a:r>
              <a:rPr kumimoji="0" lang="en-US" altLang="en-US" sz="2400" b="0" i="0" u="none" strike="noStrike" cap="none" normalizeH="0" baseline="0" dirty="0">
                <a:ln>
                  <a:noFill/>
                </a:ln>
                <a:solidFill>
                  <a:srgbClr val="262626"/>
                </a:solidFill>
                <a:effectLst/>
                <a:latin typeface="Source Code Pro" panose="020B0509030403020204" pitchFamily="49" charset="0"/>
              </a:rPr>
              <a:t>() =&gt; </a:t>
            </a:r>
            <a:r>
              <a:rPr kumimoji="0" lang="en-US" altLang="en-US" sz="2400" b="0" i="0" u="none" strike="noStrike" cap="none" normalizeH="0" baseline="0" dirty="0">
                <a:ln>
                  <a:noFill/>
                </a:ln>
                <a:solidFill>
                  <a:srgbClr val="071591"/>
                </a:solidFill>
                <a:effectLst/>
                <a:latin typeface="Source Code Pro" panose="020B0509030403020204" pitchFamily="49" charset="0"/>
              </a:rPr>
              <a:t>await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queryGetAllAlbums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071591"/>
                </a:solidFill>
                <a:effectLst/>
                <a:latin typeface="Source Code Pro" panose="020B0509030403020204" pitchFamily="49" charset="0"/>
              </a:rPr>
              <a:t>this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000000"/>
                </a:solidFill>
                <a:effectLst/>
                <a:latin typeface="Source Code Pro" panose="020B0509030403020204" pitchFamily="49" charset="0"/>
              </a:rPr>
              <a:t>ToListAsync</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454F729-B239-4149-9093-E9942646B353}"/>
              </a:ext>
            </a:extLst>
          </p:cNvPr>
          <p:cNvSpPr>
            <a:spLocks noChangeArrowheads="1"/>
          </p:cNvSpPr>
          <p:nvPr/>
        </p:nvSpPr>
        <p:spPr bwMode="auto">
          <a:xfrm>
            <a:off x="381466" y="2308094"/>
            <a:ext cx="11810533" cy="1200329"/>
          </a:xfrm>
          <a:prstGeom prst="rect">
            <a:avLst/>
          </a:prstGeom>
          <a:solidFill>
            <a:schemeClr val="tx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private static </a:t>
            </a:r>
            <a:r>
              <a:rPr kumimoji="0" lang="en-US" altLang="en-US" sz="2400" b="0" i="0" u="none" strike="noStrike" cap="none" normalizeH="0" baseline="0" dirty="0" err="1">
                <a:ln>
                  <a:noFill/>
                </a:ln>
                <a:solidFill>
                  <a:srgbClr val="071591"/>
                </a:solidFill>
                <a:effectLst/>
                <a:latin typeface="Source Code Pro" panose="020B0509030403020204" pitchFamily="49" charset="0"/>
              </a:rPr>
              <a:t>readonly</a:t>
            </a:r>
            <a:r>
              <a:rPr kumimoji="0" lang="en-US" altLang="en-US" sz="2400" b="0" i="0" u="none" strike="noStrike" cap="none" normalizeH="0" baseline="0" dirty="0">
                <a:ln>
                  <a:noFill/>
                </a:ln>
                <a:solidFill>
                  <a:srgbClr val="071591"/>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Func</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err="1">
                <a:ln>
                  <a:noFill/>
                </a:ln>
                <a:solidFill>
                  <a:srgbClr val="000000"/>
                </a:solidFill>
                <a:effectLst/>
                <a:latin typeface="Source Code Pro" panose="020B0509030403020204" pitchFamily="49" charset="0"/>
              </a:rPr>
              <a:t>ChinookContext</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AsyncEnumerable</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Album</a:t>
            </a:r>
            <a:r>
              <a:rPr kumimoji="0" lang="en-US" altLang="en-US" sz="2400" b="0" i="0" u="none" strike="noStrike" cap="none" normalizeH="0" baseline="0" dirty="0">
                <a:ln>
                  <a:noFill/>
                </a:ln>
                <a:solidFill>
                  <a:srgbClr val="262626"/>
                </a:solidFill>
                <a:effectLst/>
                <a:latin typeface="Source Code Pro" panose="020B0509030403020204" pitchFamily="49" charset="0"/>
              </a:rPr>
              <a:t>&gt;&gt;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queryGetAllAlbums</a:t>
            </a:r>
            <a:r>
              <a:rPr kumimoji="0" lang="en-US" altLang="en-US" sz="2400" b="0" i="0" u="none" strike="noStrike" cap="none" normalizeH="0" baseline="0" dirty="0">
                <a:ln>
                  <a:noFill/>
                </a:ln>
                <a:solidFill>
                  <a:srgbClr val="660E7A"/>
                </a:solidFill>
                <a:effectLst/>
                <a:latin typeface="Source Code Pro" panose="020B0509030403020204" pitchFamily="49" charset="0"/>
              </a:rPr>
              <a:t> </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lang="en-US" altLang="en-US" sz="2400" dirty="0">
                <a:solidFill>
                  <a:srgbClr val="262626"/>
                </a:solidFill>
                <a:latin typeface="Source Code Pro" panose="020B0509030403020204" pitchFamily="49" charset="0"/>
              </a:rPr>
              <a:t> </a:t>
            </a:r>
            <a:r>
              <a:rPr kumimoji="0" lang="en-US" altLang="en-US" sz="2400" b="0" i="0" u="none" strike="noStrike" cap="none" normalizeH="0" baseline="0" dirty="0" err="1">
                <a:ln>
                  <a:noFill/>
                </a:ln>
                <a:solidFill>
                  <a:srgbClr val="262626"/>
                </a:solidFill>
                <a:effectLst/>
                <a:latin typeface="Source Code Pro" panose="020B0509030403020204" pitchFamily="49" charset="0"/>
              </a:rPr>
              <a:t>EF.CompileAsyncQuery</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262626"/>
                </a:solidFill>
                <a:effectLst/>
                <a:latin typeface="Source Code Pro" panose="020B0509030403020204" pitchFamily="49" charset="0"/>
              </a:rPr>
              <a:t>ChinookContext</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262626"/>
                </a:solidFill>
                <a:effectLst/>
                <a:latin typeface="Source Code Pro" panose="020B0509030403020204" pitchFamily="49" charset="0"/>
              </a:rPr>
              <a:t>db</a:t>
            </a:r>
            <a:r>
              <a:rPr kumimoji="0" lang="en-US" altLang="en-US" sz="2400" b="0" i="0" u="none" strike="noStrike" cap="none" normalizeH="0" baseline="0" dirty="0">
                <a:ln>
                  <a:noFill/>
                </a:ln>
                <a:solidFill>
                  <a:srgbClr val="262626"/>
                </a:solidFill>
                <a:effectLst/>
                <a:latin typeface="Source Code Pro" panose="020B0509030403020204" pitchFamily="49" charset="0"/>
              </a:rPr>
              <a:t>) =&gt; </a:t>
            </a:r>
            <a:r>
              <a:rPr kumimoji="0" lang="en-US" altLang="en-US" sz="2400" b="0" i="0" u="none" strike="noStrike" cap="none" normalizeH="0" baseline="0" dirty="0" err="1">
                <a:ln>
                  <a:noFill/>
                </a:ln>
                <a:solidFill>
                  <a:srgbClr val="262626"/>
                </a:solidFill>
                <a:effectLst/>
                <a:latin typeface="Source Code Pro" panose="020B0509030403020204" pitchFamily="49" charset="0"/>
              </a:rPr>
              <a:t>db.Album</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74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B0260A-F6AF-41BF-83B6-92935CED3E29}"/>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
        <p:nvSpPr>
          <p:cNvPr id="5" name="Rectangle 4">
            <a:extLst>
              <a:ext uri="{FF2B5EF4-FFF2-40B4-BE49-F238E27FC236}">
                <a16:creationId xmlns:a16="http://schemas.microsoft.com/office/drawing/2014/main" id="{B59D3632-3F3A-414E-B7D0-9F8CCBC7FC19}"/>
              </a:ext>
            </a:extLst>
          </p:cNvPr>
          <p:cNvSpPr/>
          <p:nvPr/>
        </p:nvSpPr>
        <p:spPr bwMode="auto">
          <a:xfrm>
            <a:off x="310310" y="1189494"/>
            <a:ext cx="2865924" cy="5451695"/>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DI Container</a:t>
            </a:r>
          </a:p>
        </p:txBody>
      </p:sp>
      <p:sp>
        <p:nvSpPr>
          <p:cNvPr id="6" name="TextBox 5">
            <a:extLst>
              <a:ext uri="{FF2B5EF4-FFF2-40B4-BE49-F238E27FC236}">
                <a16:creationId xmlns:a16="http://schemas.microsoft.com/office/drawing/2014/main" id="{BF782B96-3DB1-43BA-9337-EC6A20ABA3FD}"/>
              </a:ext>
            </a:extLst>
          </p:cNvPr>
          <p:cNvSpPr txBox="1"/>
          <p:nvPr/>
        </p:nvSpPr>
        <p:spPr>
          <a:xfrm>
            <a:off x="5357238" y="1189494"/>
            <a:ext cx="6739733" cy="4700846"/>
          </a:xfrm>
          <a:prstGeom prst="rect">
            <a:avLst/>
          </a:prstGeom>
          <a:solidFill>
            <a:schemeClr val="accent1"/>
          </a:solidFill>
          <a:ln>
            <a:solidFill>
              <a:schemeClr val="tx1"/>
            </a:solidFill>
          </a:ln>
        </p:spPr>
        <p:txBody>
          <a:bodyPr wrap="square" lIns="243805" tIns="195044" rIns="243805" bIns="195044" rtlCol="0">
            <a:spAutoFit/>
          </a:bodyPr>
          <a:lstStyle/>
          <a:p>
            <a:pPr defTabSz="914367">
              <a:defRPr/>
            </a:pP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class</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AlbumRepository</a:t>
            </a:r>
            <a:r>
              <a:rPr lang="en-US" sz="1866" dirty="0">
                <a:solidFill>
                  <a:srgbClr val="000000"/>
                </a:solidFill>
                <a:latin typeface="Consolas" panose="020B0609020204030204" pitchFamily="49" charset="0"/>
              </a:rPr>
              <a:t> : </a:t>
            </a:r>
            <a:r>
              <a:rPr lang="en-US" sz="1866" dirty="0" err="1">
                <a:solidFill>
                  <a:srgbClr val="2B91AF"/>
                </a:solidFill>
                <a:latin typeface="Consolas" panose="020B0609020204030204" pitchFamily="49" charset="0"/>
              </a:rPr>
              <a:t>IAlbumRepository</a:t>
            </a: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a:t>
            </a:r>
          </a:p>
          <a:p>
            <a:pPr defTabSz="914367">
              <a:defRPr/>
            </a:pPr>
            <a:r>
              <a:rPr lang="en-US" sz="1866" dirty="0">
                <a:solidFill>
                  <a:srgbClr val="0000FF"/>
                </a:solidFill>
                <a:latin typeface="Consolas" panose="020B0609020204030204" pitchFamily="49" charset="0"/>
              </a:rPr>
              <a:t>    private</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_context;</a:t>
            </a:r>
          </a:p>
          <a:p>
            <a:pPr defTabSz="914367">
              <a:defRPr/>
            </a:pP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AlbumRepository</a:t>
            </a:r>
            <a:r>
              <a:rPr lang="en-US" sz="1866" dirty="0">
                <a:solidFill>
                  <a:srgbClr val="000000"/>
                </a:solidFill>
                <a:latin typeface="Consolas" panose="020B0609020204030204" pitchFamily="49" charset="0"/>
              </a:rPr>
              <a:t>(</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context)</a:t>
            </a:r>
          </a:p>
          <a:p>
            <a:pPr defTabSz="914367">
              <a:defRPr/>
            </a:pP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        _context = context;</a:t>
            </a:r>
          </a:p>
          <a:p>
            <a:pPr defTabSz="914367">
              <a:defRPr/>
            </a:pPr>
            <a:r>
              <a:rPr lang="en-US" sz="1866" dirty="0">
                <a:solidFill>
                  <a:srgbClr val="000000"/>
                </a:solidFill>
                <a:latin typeface="Consolas" panose="020B0609020204030204" pitchFamily="49" charset="0"/>
              </a:rPr>
              <a:t>    }</a:t>
            </a:r>
          </a:p>
          <a:p>
            <a:pPr defTabSz="914367">
              <a:defRPr/>
            </a:pPr>
            <a:br>
              <a:rPr lang="en-US" sz="1866" dirty="0">
                <a:solidFill>
                  <a:srgbClr val="000000"/>
                </a:solidFill>
                <a:latin typeface="Consolas" panose="020B0609020204030204" pitchFamily="49" charset="0"/>
              </a:rPr>
            </a:b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 async</a:t>
            </a:r>
            <a:r>
              <a:rPr lang="en-US" sz="1866" dirty="0">
                <a:solidFill>
                  <a:srgbClr val="000000"/>
                </a:solidFill>
                <a:latin typeface="Consolas" panose="020B0609020204030204" pitchFamily="49" charset="0"/>
              </a:rPr>
              <a:t> </a:t>
            </a:r>
            <a:r>
              <a:rPr lang="en-US" sz="1866" dirty="0">
                <a:solidFill>
                  <a:srgbClr val="2B91AF"/>
                </a:solidFill>
                <a:latin typeface="Consolas" panose="020B0609020204030204" pitchFamily="49" charset="0"/>
              </a:rPr>
              <a:t>Task&lt;List&lt;Album&gt;&gt;</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GetAllAsync</a:t>
            </a:r>
            <a:r>
              <a:rPr lang="en-US" sz="1866" dirty="0">
                <a:solidFill>
                  <a:srgbClr val="000000"/>
                </a:solidFill>
                <a:latin typeface="Consolas" panose="020B0609020204030204" pitchFamily="49" charset="0"/>
              </a:rPr>
              <a:t>()</a:t>
            </a:r>
          </a:p>
          <a:p>
            <a:pPr defTabSz="914367">
              <a:defRPr/>
            </a:pPr>
            <a:r>
              <a:rPr lang="en-US" sz="1866" dirty="0">
                <a:solidFill>
                  <a:srgbClr val="000000"/>
                </a:solidFill>
                <a:latin typeface="Consolas" panose="020B0609020204030204" pitchFamily="49" charset="0"/>
              </a:rPr>
              <a:t> 	=&gt; await _</a:t>
            </a:r>
            <a:r>
              <a:rPr lang="en-US" sz="1866" dirty="0" err="1">
                <a:solidFill>
                  <a:srgbClr val="000000"/>
                </a:solidFill>
                <a:latin typeface="Consolas" panose="020B0609020204030204" pitchFamily="49" charset="0"/>
              </a:rPr>
              <a:t>context.Album.ToListAsync</a:t>
            </a:r>
            <a:r>
              <a:rPr lang="en-US" sz="1866" dirty="0">
                <a:solidFill>
                  <a:srgbClr val="000000"/>
                </a:solidFill>
                <a:latin typeface="Consolas" panose="020B0609020204030204" pitchFamily="49" charset="0"/>
              </a:rPr>
              <a:t>(</a:t>
            </a:r>
            <a:r>
              <a:rPr lang="en-US" sz="1866" dirty="0" err="1">
                <a:solidFill>
                  <a:srgbClr val="000000"/>
                </a:solidFill>
                <a:latin typeface="Consolas" panose="020B0609020204030204" pitchFamily="49" charset="0"/>
              </a:rPr>
              <a:t>ct</a:t>
            </a: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a:t>
            </a:r>
          </a:p>
          <a:p>
            <a:pPr defTabSz="914367">
              <a:defRPr/>
            </a:pPr>
            <a:endParaRPr lang="en-US" sz="1866" dirty="0">
              <a:solidFill>
                <a:srgbClr val="000000"/>
              </a:solidFill>
              <a:latin typeface="Consolas" panose="020B0609020204030204" pitchFamily="49" charset="0"/>
            </a:endParaRPr>
          </a:p>
          <a:p>
            <a:pPr defTabSz="914367">
              <a:defRPr/>
            </a:pPr>
            <a:endParaRPr lang="en-US" sz="1866" dirty="0">
              <a:solidFill>
                <a:srgbClr val="000000"/>
              </a:solidFill>
              <a:latin typeface="Consolas" panose="020B0609020204030204" pitchFamily="49" charset="0"/>
            </a:endParaRPr>
          </a:p>
          <a:p>
            <a:pPr defTabSz="914367">
              <a:defRPr/>
            </a:pPr>
            <a:endParaRPr lang="en-US" sz="1866" dirty="0">
              <a:gradFill>
                <a:gsLst>
                  <a:gs pos="2917">
                    <a:srgbClr val="505050"/>
                  </a:gs>
                  <a:gs pos="30000">
                    <a:srgbClr val="505050"/>
                  </a:gs>
                </a:gsLst>
                <a:lin ang="5400000" scaled="0"/>
              </a:gradFill>
              <a:latin typeface="Segoe UI Semilight"/>
            </a:endParaRPr>
          </a:p>
        </p:txBody>
      </p:sp>
      <p:sp>
        <p:nvSpPr>
          <p:cNvPr id="7" name="TextBox 6">
            <a:extLst>
              <a:ext uri="{FF2B5EF4-FFF2-40B4-BE49-F238E27FC236}">
                <a16:creationId xmlns:a16="http://schemas.microsoft.com/office/drawing/2014/main" id="{E9E03FD2-5D7C-4F76-B9EA-5E3EC63DCADA}"/>
              </a:ext>
            </a:extLst>
          </p:cNvPr>
          <p:cNvSpPr txBox="1"/>
          <p:nvPr/>
        </p:nvSpPr>
        <p:spPr>
          <a:xfrm>
            <a:off x="2996030" y="1399721"/>
            <a:ext cx="2407014" cy="615478"/>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sp>
        <p:nvSpPr>
          <p:cNvPr id="8" name="Rectangle 7">
            <a:extLst>
              <a:ext uri="{FF2B5EF4-FFF2-40B4-BE49-F238E27FC236}">
                <a16:creationId xmlns:a16="http://schemas.microsoft.com/office/drawing/2014/main" id="{4ACDBBCC-B047-4678-B02F-448D1F236FAB}"/>
              </a:ext>
            </a:extLst>
          </p:cNvPr>
          <p:cNvSpPr/>
          <p:nvPr/>
        </p:nvSpPr>
        <p:spPr bwMode="auto">
          <a:xfrm>
            <a:off x="4512311" y="1872499"/>
            <a:ext cx="626799" cy="11711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9" name="Straight Arrow Connector 8">
            <a:extLst>
              <a:ext uri="{FF2B5EF4-FFF2-40B4-BE49-F238E27FC236}">
                <a16:creationId xmlns:a16="http://schemas.microsoft.com/office/drawing/2014/main" id="{6C9A564D-2941-45DB-87CA-8CFE1E0AF9F7}"/>
              </a:ext>
            </a:extLst>
          </p:cNvPr>
          <p:cNvCxnSpPr/>
          <p:nvPr/>
        </p:nvCxnSpPr>
        <p:spPr>
          <a:xfrm flipV="1">
            <a:off x="4152664" y="2015187"/>
            <a:ext cx="359649" cy="5068"/>
          </a:xfrm>
          <a:prstGeom prst="straightConnector1">
            <a:avLst/>
          </a:prstGeom>
          <a:ln w="38100">
            <a:solidFill>
              <a:schemeClr val="bg2">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3344286-6D7E-40C5-A108-44AEAC35ACAD}"/>
              </a:ext>
            </a:extLst>
          </p:cNvPr>
          <p:cNvGrpSpPr/>
          <p:nvPr/>
        </p:nvGrpSpPr>
        <p:grpSpPr>
          <a:xfrm>
            <a:off x="1948968" y="1814244"/>
            <a:ext cx="3245461" cy="1336238"/>
            <a:chOff x="1461284" y="1360511"/>
            <a:chExt cx="2434441" cy="1002320"/>
          </a:xfrm>
        </p:grpSpPr>
        <p:sp>
          <p:nvSpPr>
            <p:cNvPr id="11" name="TextBox 10">
              <a:extLst>
                <a:ext uri="{FF2B5EF4-FFF2-40B4-BE49-F238E27FC236}">
                  <a16:creationId xmlns:a16="http://schemas.microsoft.com/office/drawing/2014/main" id="{06DC2646-98B2-44D1-8172-5556579A7529}"/>
                </a:ext>
              </a:extLst>
            </p:cNvPr>
            <p:cNvSpPr txBox="1"/>
            <p:nvPr/>
          </p:nvSpPr>
          <p:spPr>
            <a:xfrm>
              <a:off x="1461284" y="1460516"/>
              <a:ext cx="563162" cy="769219"/>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2" name="Rectangle 11">
              <a:extLst>
                <a:ext uri="{FF2B5EF4-FFF2-40B4-BE49-F238E27FC236}">
                  <a16:creationId xmlns:a16="http://schemas.microsoft.com/office/drawing/2014/main" id="{A4E5D45F-11DA-4547-A679-DD98ADE80928}"/>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grpSp>
      <p:sp>
        <p:nvSpPr>
          <p:cNvPr id="13" name="Rectangle 12">
            <a:extLst>
              <a:ext uri="{FF2B5EF4-FFF2-40B4-BE49-F238E27FC236}">
                <a16:creationId xmlns:a16="http://schemas.microsoft.com/office/drawing/2014/main" id="{E63B4E28-FD83-46B6-B2C8-00778EC4CBD9}"/>
              </a:ext>
            </a:extLst>
          </p:cNvPr>
          <p:cNvSpPr/>
          <p:nvPr/>
        </p:nvSpPr>
        <p:spPr bwMode="auto">
          <a:xfrm>
            <a:off x="2660805" y="1872498"/>
            <a:ext cx="149315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grpSp>
        <p:nvGrpSpPr>
          <p:cNvPr id="14" name="Group 13">
            <a:extLst>
              <a:ext uri="{FF2B5EF4-FFF2-40B4-BE49-F238E27FC236}">
                <a16:creationId xmlns:a16="http://schemas.microsoft.com/office/drawing/2014/main" id="{DC0E3B19-0AC6-44F1-A921-349E8C851342}"/>
              </a:ext>
            </a:extLst>
          </p:cNvPr>
          <p:cNvGrpSpPr/>
          <p:nvPr/>
        </p:nvGrpSpPr>
        <p:grpSpPr>
          <a:xfrm>
            <a:off x="1935800" y="3086320"/>
            <a:ext cx="3454077" cy="1750760"/>
            <a:chOff x="1451407" y="2314704"/>
            <a:chExt cx="2590925" cy="1313256"/>
          </a:xfrm>
        </p:grpSpPr>
        <p:sp>
          <p:nvSpPr>
            <p:cNvPr id="15" name="TextBox 14">
              <a:extLst>
                <a:ext uri="{FF2B5EF4-FFF2-40B4-BE49-F238E27FC236}">
                  <a16:creationId xmlns:a16="http://schemas.microsoft.com/office/drawing/2014/main" id="{14D82D1E-834D-46FD-8659-99E5478AC0DC}"/>
                </a:ext>
              </a:extLst>
            </p:cNvPr>
            <p:cNvSpPr txBox="1"/>
            <p:nvPr/>
          </p:nvSpPr>
          <p:spPr>
            <a:xfrm>
              <a:off x="1451407" y="2725644"/>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6" name="Rectangle 15">
              <a:extLst>
                <a:ext uri="{FF2B5EF4-FFF2-40B4-BE49-F238E27FC236}">
                  <a16:creationId xmlns:a16="http://schemas.microsoft.com/office/drawing/2014/main" id="{800128D8-0E93-43FB-AF24-94D92CF2263A}"/>
                </a:ext>
              </a:extLst>
            </p:cNvPr>
            <p:cNvSpPr/>
            <p:nvPr/>
          </p:nvSpPr>
          <p:spPr bwMode="auto">
            <a:xfrm>
              <a:off x="3374188" y="2669337"/>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17" name="Straight Arrow Connector 16">
              <a:extLst>
                <a:ext uri="{FF2B5EF4-FFF2-40B4-BE49-F238E27FC236}">
                  <a16:creationId xmlns:a16="http://schemas.microsoft.com/office/drawing/2014/main" id="{0DD10C78-FEF2-4CA3-89F2-EBF536AD1279}"/>
                </a:ext>
              </a:extLst>
            </p:cNvPr>
            <p:cNvCxnSpPr/>
            <p:nvPr/>
          </p:nvCxnSpPr>
          <p:spPr>
            <a:xfrm flipV="1">
              <a:off x="3104413" y="2776369"/>
              <a:ext cx="269775" cy="3802"/>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2E10017-4649-43CD-B727-AB5C9D5167CD}"/>
                </a:ext>
              </a:extLst>
            </p:cNvPr>
            <p:cNvSpPr/>
            <p:nvPr/>
          </p:nvSpPr>
          <p:spPr bwMode="auto">
            <a:xfrm>
              <a:off x="1597266" y="2625640"/>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19" name="Rectangle 18">
              <a:extLst>
                <a:ext uri="{FF2B5EF4-FFF2-40B4-BE49-F238E27FC236}">
                  <a16:creationId xmlns:a16="http://schemas.microsoft.com/office/drawing/2014/main" id="{BF300953-63AB-40B8-8FD2-DC009B455CCE}"/>
                </a:ext>
              </a:extLst>
            </p:cNvPr>
            <p:cNvSpPr/>
            <p:nvPr/>
          </p:nvSpPr>
          <p:spPr bwMode="auto">
            <a:xfrm>
              <a:off x="1995237" y="2669337"/>
              <a:ext cx="1110149" cy="239232"/>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0" name="TextBox 19">
              <a:extLst>
                <a:ext uri="{FF2B5EF4-FFF2-40B4-BE49-F238E27FC236}">
                  <a16:creationId xmlns:a16="http://schemas.microsoft.com/office/drawing/2014/main" id="{F81D0208-BB13-462D-8DBD-A10A636C4472}"/>
                </a:ext>
              </a:extLst>
            </p:cNvPr>
            <p:cNvSpPr txBox="1"/>
            <p:nvPr/>
          </p:nvSpPr>
          <p:spPr>
            <a:xfrm>
              <a:off x="2236815" y="2314704"/>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grpSp>
        <p:nvGrpSpPr>
          <p:cNvPr id="21" name="Group 20">
            <a:extLst>
              <a:ext uri="{FF2B5EF4-FFF2-40B4-BE49-F238E27FC236}">
                <a16:creationId xmlns:a16="http://schemas.microsoft.com/office/drawing/2014/main" id="{0E2D3319-B6A6-4E60-AD83-9438451514F8}"/>
              </a:ext>
            </a:extLst>
          </p:cNvPr>
          <p:cNvGrpSpPr/>
          <p:nvPr/>
        </p:nvGrpSpPr>
        <p:grpSpPr>
          <a:xfrm>
            <a:off x="1909890" y="4772919"/>
            <a:ext cx="3454077" cy="1750760"/>
            <a:chOff x="1461284" y="1049575"/>
            <a:chExt cx="2590925" cy="1313256"/>
          </a:xfrm>
        </p:grpSpPr>
        <p:sp>
          <p:nvSpPr>
            <p:cNvPr id="22" name="TextBox 21">
              <a:extLst>
                <a:ext uri="{FF2B5EF4-FFF2-40B4-BE49-F238E27FC236}">
                  <a16:creationId xmlns:a16="http://schemas.microsoft.com/office/drawing/2014/main" id="{6C34989F-F7B1-4C9F-A474-F32F2D9DE1AD}"/>
                </a:ext>
              </a:extLst>
            </p:cNvPr>
            <p:cNvSpPr txBox="1"/>
            <p:nvPr/>
          </p:nvSpPr>
          <p:spPr>
            <a:xfrm>
              <a:off x="1461284" y="1460515"/>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23" name="Rectangle 22">
              <a:extLst>
                <a:ext uri="{FF2B5EF4-FFF2-40B4-BE49-F238E27FC236}">
                  <a16:creationId xmlns:a16="http://schemas.microsoft.com/office/drawing/2014/main" id="{FA98F548-F869-4E70-83FC-EA7C46930B45}"/>
                </a:ext>
              </a:extLst>
            </p:cNvPr>
            <p:cNvSpPr/>
            <p:nvPr/>
          </p:nvSpPr>
          <p:spPr bwMode="auto">
            <a:xfrm>
              <a:off x="3384065" y="1404208"/>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24" name="Straight Arrow Connector 23">
              <a:extLst>
                <a:ext uri="{FF2B5EF4-FFF2-40B4-BE49-F238E27FC236}">
                  <a16:creationId xmlns:a16="http://schemas.microsoft.com/office/drawing/2014/main" id="{69BF0806-402A-4929-B086-27995B55E83E}"/>
                </a:ext>
              </a:extLst>
            </p:cNvPr>
            <p:cNvCxnSpPr/>
            <p:nvPr/>
          </p:nvCxnSpPr>
          <p:spPr>
            <a:xfrm flipV="1">
              <a:off x="3114290" y="1511240"/>
              <a:ext cx="269775" cy="3802"/>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4BCD7A6-F5CE-4AF8-BAE3-8FEB6EBE4154}"/>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26" name="Rectangle 25">
              <a:extLst>
                <a:ext uri="{FF2B5EF4-FFF2-40B4-BE49-F238E27FC236}">
                  <a16:creationId xmlns:a16="http://schemas.microsoft.com/office/drawing/2014/main" id="{4CFD4338-60A9-416B-8016-D793DCCF9E37}"/>
                </a:ext>
              </a:extLst>
            </p:cNvPr>
            <p:cNvSpPr/>
            <p:nvPr/>
          </p:nvSpPr>
          <p:spPr bwMode="auto">
            <a:xfrm>
              <a:off x="2024549" y="1404208"/>
              <a:ext cx="1090713" cy="239232"/>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7" name="TextBox 26">
              <a:extLst>
                <a:ext uri="{FF2B5EF4-FFF2-40B4-BE49-F238E27FC236}">
                  <a16:creationId xmlns:a16="http://schemas.microsoft.com/office/drawing/2014/main" id="{8EC47939-A5C7-426D-8080-CC0E3C32D95E}"/>
                </a:ext>
              </a:extLst>
            </p:cNvPr>
            <p:cNvSpPr txBox="1"/>
            <p:nvPr/>
          </p:nvSpPr>
          <p:spPr>
            <a:xfrm>
              <a:off x="2246692" y="1049575"/>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spTree>
    <p:extLst>
      <p:ext uri="{BB962C8B-B14F-4D97-AF65-F5344CB8AC3E}">
        <p14:creationId xmlns:p14="http://schemas.microsoft.com/office/powerpoint/2010/main" val="107682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childTnLst>
                          </p:cTn>
                        </p:par>
                        <p:par>
                          <p:cTn id="56" fill="hold">
                            <p:stCondLst>
                              <p:cond delay="500"/>
                            </p:stCondLst>
                            <p:childTnLst>
                              <p:par>
                                <p:cTn id="57" presetID="10" presetClass="exit" presetSubtype="0" fill="hold" nodeType="after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childTnLst>
                          </p:cTn>
                        </p:par>
                        <p:par>
                          <p:cTn id="60" fill="hold">
                            <p:stCondLst>
                              <p:cond delay="1000"/>
                            </p:stCondLst>
                            <p:childTnLst>
                              <p:par>
                                <p:cTn id="61" presetID="10" presetClass="exit" presetSubtype="0" fill="hold" nodeType="after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P spid="8" grpId="0" animBg="1"/>
      <p:bldP spid="8"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4A7C73-0D15-46E6-A6EB-A44E3B15AAD6}"/>
              </a:ext>
            </a:extLst>
          </p:cNvPr>
          <p:cNvSpPr/>
          <p:nvPr/>
        </p:nvSpPr>
        <p:spPr bwMode="auto">
          <a:xfrm>
            <a:off x="310310" y="1189494"/>
            <a:ext cx="2865924" cy="5451695"/>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DI Container</a:t>
            </a:r>
          </a:p>
        </p:txBody>
      </p:sp>
      <p:sp>
        <p:nvSpPr>
          <p:cNvPr id="4" name="TextBox 3">
            <a:extLst>
              <a:ext uri="{FF2B5EF4-FFF2-40B4-BE49-F238E27FC236}">
                <a16:creationId xmlns:a16="http://schemas.microsoft.com/office/drawing/2014/main" id="{584B0D6D-9E4A-4D3C-8F6A-9B55803D21C1}"/>
              </a:ext>
            </a:extLst>
          </p:cNvPr>
          <p:cNvSpPr txBox="1"/>
          <p:nvPr/>
        </p:nvSpPr>
        <p:spPr>
          <a:xfrm>
            <a:off x="5357238" y="1189494"/>
            <a:ext cx="6739733" cy="4700846"/>
          </a:xfrm>
          <a:prstGeom prst="rect">
            <a:avLst/>
          </a:prstGeom>
          <a:solidFill>
            <a:schemeClr val="accent1"/>
          </a:solidFill>
          <a:ln>
            <a:solidFill>
              <a:schemeClr val="tx1"/>
            </a:solidFill>
          </a:ln>
        </p:spPr>
        <p:txBody>
          <a:bodyPr wrap="square" lIns="243805" tIns="195044" rIns="243805" bIns="195044" rtlCol="0">
            <a:spAutoFit/>
          </a:bodyPr>
          <a:lstStyle/>
          <a:p>
            <a:pPr defTabSz="914367">
              <a:defRPr/>
            </a:pP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class</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AlbumRepository</a:t>
            </a:r>
            <a:r>
              <a:rPr lang="en-US" sz="1866" dirty="0">
                <a:solidFill>
                  <a:srgbClr val="000000"/>
                </a:solidFill>
                <a:latin typeface="Consolas" panose="020B0609020204030204" pitchFamily="49" charset="0"/>
              </a:rPr>
              <a:t> : </a:t>
            </a:r>
            <a:r>
              <a:rPr lang="en-US" sz="1866" dirty="0" err="1">
                <a:solidFill>
                  <a:srgbClr val="2B91AF"/>
                </a:solidFill>
                <a:latin typeface="Consolas" panose="020B0609020204030204" pitchFamily="49" charset="0"/>
              </a:rPr>
              <a:t>IAlbumRepository</a:t>
            </a: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a:t>
            </a:r>
          </a:p>
          <a:p>
            <a:pPr defTabSz="914367">
              <a:defRPr/>
            </a:pPr>
            <a:r>
              <a:rPr lang="en-US" sz="1866" dirty="0">
                <a:solidFill>
                  <a:srgbClr val="0000FF"/>
                </a:solidFill>
                <a:latin typeface="Consolas" panose="020B0609020204030204" pitchFamily="49" charset="0"/>
              </a:rPr>
              <a:t>    private</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_context;</a:t>
            </a:r>
          </a:p>
          <a:p>
            <a:pPr defTabSz="914367">
              <a:defRPr/>
            </a:pP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AlbumRepository</a:t>
            </a:r>
            <a:r>
              <a:rPr lang="en-US" sz="1866" dirty="0">
                <a:solidFill>
                  <a:srgbClr val="000000"/>
                </a:solidFill>
                <a:latin typeface="Consolas" panose="020B0609020204030204" pitchFamily="49" charset="0"/>
              </a:rPr>
              <a:t>(</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context)</a:t>
            </a:r>
          </a:p>
          <a:p>
            <a:pPr defTabSz="914367">
              <a:defRPr/>
            </a:pP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        _context = context;</a:t>
            </a:r>
          </a:p>
          <a:p>
            <a:pPr defTabSz="914367">
              <a:defRPr/>
            </a:pPr>
            <a:r>
              <a:rPr lang="en-US" sz="1866" dirty="0">
                <a:solidFill>
                  <a:srgbClr val="000000"/>
                </a:solidFill>
                <a:latin typeface="Consolas" panose="020B0609020204030204" pitchFamily="49" charset="0"/>
              </a:rPr>
              <a:t>    }</a:t>
            </a:r>
          </a:p>
          <a:p>
            <a:pPr defTabSz="914367">
              <a:defRPr/>
            </a:pPr>
            <a:br>
              <a:rPr lang="en-US" sz="1866" dirty="0">
                <a:solidFill>
                  <a:srgbClr val="000000"/>
                </a:solidFill>
                <a:latin typeface="Consolas" panose="020B0609020204030204" pitchFamily="49" charset="0"/>
              </a:rPr>
            </a:b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 async</a:t>
            </a:r>
            <a:r>
              <a:rPr lang="en-US" sz="1866" dirty="0">
                <a:solidFill>
                  <a:srgbClr val="000000"/>
                </a:solidFill>
                <a:latin typeface="Consolas" panose="020B0609020204030204" pitchFamily="49" charset="0"/>
              </a:rPr>
              <a:t> </a:t>
            </a:r>
            <a:r>
              <a:rPr lang="en-US" sz="1866" dirty="0">
                <a:solidFill>
                  <a:srgbClr val="2B91AF"/>
                </a:solidFill>
                <a:latin typeface="Consolas" panose="020B0609020204030204" pitchFamily="49" charset="0"/>
              </a:rPr>
              <a:t>Task&lt;List&lt;Album&gt;&gt;</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GetAllAsync</a:t>
            </a:r>
            <a:r>
              <a:rPr lang="en-US" sz="1866" dirty="0">
                <a:solidFill>
                  <a:srgbClr val="000000"/>
                </a:solidFill>
                <a:latin typeface="Consolas" panose="020B0609020204030204" pitchFamily="49" charset="0"/>
              </a:rPr>
              <a:t>()</a:t>
            </a:r>
          </a:p>
          <a:p>
            <a:pPr defTabSz="914367">
              <a:defRPr/>
            </a:pPr>
            <a:r>
              <a:rPr lang="en-US" sz="1866" dirty="0">
                <a:solidFill>
                  <a:srgbClr val="000000"/>
                </a:solidFill>
                <a:latin typeface="Consolas" panose="020B0609020204030204" pitchFamily="49" charset="0"/>
              </a:rPr>
              <a:t> 	=&gt; await _</a:t>
            </a:r>
            <a:r>
              <a:rPr lang="en-US" sz="1866" dirty="0" err="1">
                <a:solidFill>
                  <a:srgbClr val="000000"/>
                </a:solidFill>
                <a:latin typeface="Consolas" panose="020B0609020204030204" pitchFamily="49" charset="0"/>
              </a:rPr>
              <a:t>context.Album.ToListAsync</a:t>
            </a:r>
            <a:r>
              <a:rPr lang="en-US" sz="1866" dirty="0">
                <a:solidFill>
                  <a:srgbClr val="000000"/>
                </a:solidFill>
                <a:latin typeface="Consolas" panose="020B0609020204030204" pitchFamily="49" charset="0"/>
              </a:rPr>
              <a:t>(</a:t>
            </a:r>
            <a:r>
              <a:rPr lang="en-US" sz="1866" dirty="0" err="1">
                <a:solidFill>
                  <a:srgbClr val="000000"/>
                </a:solidFill>
                <a:latin typeface="Consolas" panose="020B0609020204030204" pitchFamily="49" charset="0"/>
              </a:rPr>
              <a:t>ct</a:t>
            </a: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a:t>
            </a:r>
          </a:p>
          <a:p>
            <a:pPr defTabSz="914367">
              <a:defRPr/>
            </a:pPr>
            <a:endParaRPr lang="en-US" sz="1866" dirty="0">
              <a:solidFill>
                <a:srgbClr val="000000"/>
              </a:solidFill>
              <a:latin typeface="Consolas" panose="020B0609020204030204" pitchFamily="49" charset="0"/>
            </a:endParaRPr>
          </a:p>
          <a:p>
            <a:pPr defTabSz="914367">
              <a:defRPr/>
            </a:pPr>
            <a:endParaRPr lang="en-US" sz="1866" dirty="0">
              <a:solidFill>
                <a:srgbClr val="000000"/>
              </a:solidFill>
              <a:latin typeface="Consolas" panose="020B0609020204030204" pitchFamily="49" charset="0"/>
            </a:endParaRPr>
          </a:p>
          <a:p>
            <a:pPr defTabSz="914367">
              <a:defRPr/>
            </a:pPr>
            <a:endParaRPr lang="en-US" sz="1866" dirty="0">
              <a:gradFill>
                <a:gsLst>
                  <a:gs pos="2917">
                    <a:srgbClr val="505050"/>
                  </a:gs>
                  <a:gs pos="30000">
                    <a:srgbClr val="505050"/>
                  </a:gs>
                </a:gsLst>
                <a:lin ang="5400000" scaled="0"/>
              </a:gradFill>
              <a:latin typeface="Segoe UI Semilight"/>
            </a:endParaRPr>
          </a:p>
        </p:txBody>
      </p:sp>
      <p:sp>
        <p:nvSpPr>
          <p:cNvPr id="5" name="TextBox 4">
            <a:extLst>
              <a:ext uri="{FF2B5EF4-FFF2-40B4-BE49-F238E27FC236}">
                <a16:creationId xmlns:a16="http://schemas.microsoft.com/office/drawing/2014/main" id="{A98073A5-DCB6-448B-A999-A87D092726BA}"/>
              </a:ext>
            </a:extLst>
          </p:cNvPr>
          <p:cNvSpPr txBox="1"/>
          <p:nvPr/>
        </p:nvSpPr>
        <p:spPr>
          <a:xfrm>
            <a:off x="2996030" y="1399721"/>
            <a:ext cx="2407014" cy="615478"/>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sp>
        <p:nvSpPr>
          <p:cNvPr id="6" name="Rectangle 5">
            <a:extLst>
              <a:ext uri="{FF2B5EF4-FFF2-40B4-BE49-F238E27FC236}">
                <a16:creationId xmlns:a16="http://schemas.microsoft.com/office/drawing/2014/main" id="{8D1AAFD2-D8F6-4E8C-9054-EAD04BF6A9E1}"/>
              </a:ext>
            </a:extLst>
          </p:cNvPr>
          <p:cNvSpPr/>
          <p:nvPr/>
        </p:nvSpPr>
        <p:spPr bwMode="auto">
          <a:xfrm>
            <a:off x="4512311" y="1872499"/>
            <a:ext cx="626799" cy="11711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7" name="Straight Arrow Connector 6">
            <a:extLst>
              <a:ext uri="{FF2B5EF4-FFF2-40B4-BE49-F238E27FC236}">
                <a16:creationId xmlns:a16="http://schemas.microsoft.com/office/drawing/2014/main" id="{62A65E0B-850C-4A7C-9235-D58562AED9C3}"/>
              </a:ext>
            </a:extLst>
          </p:cNvPr>
          <p:cNvCxnSpPr/>
          <p:nvPr/>
        </p:nvCxnSpPr>
        <p:spPr>
          <a:xfrm flipV="1">
            <a:off x="4152664" y="2015187"/>
            <a:ext cx="359649" cy="5068"/>
          </a:xfrm>
          <a:prstGeom prst="straightConnector1">
            <a:avLst/>
          </a:prstGeom>
          <a:ln w="38100">
            <a:solidFill>
              <a:schemeClr val="bg2">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66BC9A8-B6EB-410C-8F2C-C672AFDD8C52}"/>
              </a:ext>
            </a:extLst>
          </p:cNvPr>
          <p:cNvGrpSpPr/>
          <p:nvPr/>
        </p:nvGrpSpPr>
        <p:grpSpPr>
          <a:xfrm>
            <a:off x="1948968" y="1814244"/>
            <a:ext cx="3245461" cy="1336238"/>
            <a:chOff x="1461284" y="1360511"/>
            <a:chExt cx="2434441" cy="1002320"/>
          </a:xfrm>
        </p:grpSpPr>
        <p:sp>
          <p:nvSpPr>
            <p:cNvPr id="9" name="TextBox 8">
              <a:extLst>
                <a:ext uri="{FF2B5EF4-FFF2-40B4-BE49-F238E27FC236}">
                  <a16:creationId xmlns:a16="http://schemas.microsoft.com/office/drawing/2014/main" id="{A381C3DF-EB6C-4624-B804-CAA9A1CB4358}"/>
                </a:ext>
              </a:extLst>
            </p:cNvPr>
            <p:cNvSpPr txBox="1"/>
            <p:nvPr/>
          </p:nvSpPr>
          <p:spPr>
            <a:xfrm>
              <a:off x="1461284" y="1460516"/>
              <a:ext cx="563162" cy="769219"/>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0" name="Rectangle 9">
              <a:extLst>
                <a:ext uri="{FF2B5EF4-FFF2-40B4-BE49-F238E27FC236}">
                  <a16:creationId xmlns:a16="http://schemas.microsoft.com/office/drawing/2014/main" id="{B4A7D379-6193-495C-B745-45330B9578A4}"/>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grpSp>
      <p:cxnSp>
        <p:nvCxnSpPr>
          <p:cNvPr id="11" name="Straight Arrow Connector 10">
            <a:extLst>
              <a:ext uri="{FF2B5EF4-FFF2-40B4-BE49-F238E27FC236}">
                <a16:creationId xmlns:a16="http://schemas.microsoft.com/office/drawing/2014/main" id="{6B986B63-D0AA-4FAC-9FCA-93FFCCDC219F}"/>
              </a:ext>
            </a:extLst>
          </p:cNvPr>
          <p:cNvCxnSpPr/>
          <p:nvPr/>
        </p:nvCxnSpPr>
        <p:spPr>
          <a:xfrm flipV="1">
            <a:off x="4113586" y="5388386"/>
            <a:ext cx="359649" cy="5068"/>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513A4FB-738E-46BF-A069-D574300B95A4}"/>
              </a:ext>
            </a:extLst>
          </p:cNvPr>
          <p:cNvGrpSpPr/>
          <p:nvPr/>
        </p:nvGrpSpPr>
        <p:grpSpPr>
          <a:xfrm>
            <a:off x="1935800" y="3086320"/>
            <a:ext cx="3454077" cy="1750760"/>
            <a:chOff x="1451407" y="2314704"/>
            <a:chExt cx="2590925" cy="1313256"/>
          </a:xfrm>
        </p:grpSpPr>
        <p:sp>
          <p:nvSpPr>
            <p:cNvPr id="13" name="TextBox 12">
              <a:extLst>
                <a:ext uri="{FF2B5EF4-FFF2-40B4-BE49-F238E27FC236}">
                  <a16:creationId xmlns:a16="http://schemas.microsoft.com/office/drawing/2014/main" id="{173FF9F1-34FD-41FC-8422-106DB337E441}"/>
                </a:ext>
              </a:extLst>
            </p:cNvPr>
            <p:cNvSpPr txBox="1"/>
            <p:nvPr/>
          </p:nvSpPr>
          <p:spPr>
            <a:xfrm>
              <a:off x="1451407" y="2725644"/>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4" name="Rectangle 13">
              <a:extLst>
                <a:ext uri="{FF2B5EF4-FFF2-40B4-BE49-F238E27FC236}">
                  <a16:creationId xmlns:a16="http://schemas.microsoft.com/office/drawing/2014/main" id="{F1A2898F-E707-4FDA-93E5-18C4EC5DA9E9}"/>
                </a:ext>
              </a:extLst>
            </p:cNvPr>
            <p:cNvSpPr/>
            <p:nvPr/>
          </p:nvSpPr>
          <p:spPr bwMode="auto">
            <a:xfrm>
              <a:off x="3374188" y="2669337"/>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sp>
          <p:nvSpPr>
            <p:cNvPr id="15" name="Rectangle 14">
              <a:extLst>
                <a:ext uri="{FF2B5EF4-FFF2-40B4-BE49-F238E27FC236}">
                  <a16:creationId xmlns:a16="http://schemas.microsoft.com/office/drawing/2014/main" id="{3519AB82-9560-4B95-A593-4FCC67ADAA1A}"/>
                </a:ext>
              </a:extLst>
            </p:cNvPr>
            <p:cNvSpPr/>
            <p:nvPr/>
          </p:nvSpPr>
          <p:spPr bwMode="auto">
            <a:xfrm>
              <a:off x="1597266" y="2625640"/>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16" name="TextBox 15">
              <a:extLst>
                <a:ext uri="{FF2B5EF4-FFF2-40B4-BE49-F238E27FC236}">
                  <a16:creationId xmlns:a16="http://schemas.microsoft.com/office/drawing/2014/main" id="{4475AE0D-4D2D-40A4-B55C-3CE4F6F4D194}"/>
                </a:ext>
              </a:extLst>
            </p:cNvPr>
            <p:cNvSpPr txBox="1"/>
            <p:nvPr/>
          </p:nvSpPr>
          <p:spPr>
            <a:xfrm>
              <a:off x="2236815" y="2314704"/>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grpSp>
        <p:nvGrpSpPr>
          <p:cNvPr id="17" name="Group 16">
            <a:extLst>
              <a:ext uri="{FF2B5EF4-FFF2-40B4-BE49-F238E27FC236}">
                <a16:creationId xmlns:a16="http://schemas.microsoft.com/office/drawing/2014/main" id="{C2395382-6F15-4729-976F-6F1A8E973133}"/>
              </a:ext>
            </a:extLst>
          </p:cNvPr>
          <p:cNvGrpSpPr/>
          <p:nvPr/>
        </p:nvGrpSpPr>
        <p:grpSpPr>
          <a:xfrm>
            <a:off x="1909890" y="4772919"/>
            <a:ext cx="3454077" cy="1750760"/>
            <a:chOff x="1431972" y="3579833"/>
            <a:chExt cx="2590925" cy="1313256"/>
          </a:xfrm>
        </p:grpSpPr>
        <p:sp>
          <p:nvSpPr>
            <p:cNvPr id="18" name="TextBox 17">
              <a:extLst>
                <a:ext uri="{FF2B5EF4-FFF2-40B4-BE49-F238E27FC236}">
                  <a16:creationId xmlns:a16="http://schemas.microsoft.com/office/drawing/2014/main" id="{2005A7B7-A7B7-4D12-915F-5F0963F25393}"/>
                </a:ext>
              </a:extLst>
            </p:cNvPr>
            <p:cNvSpPr txBox="1"/>
            <p:nvPr/>
          </p:nvSpPr>
          <p:spPr>
            <a:xfrm>
              <a:off x="1431972" y="3990773"/>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9" name="Rectangle 18">
              <a:extLst>
                <a:ext uri="{FF2B5EF4-FFF2-40B4-BE49-F238E27FC236}">
                  <a16:creationId xmlns:a16="http://schemas.microsoft.com/office/drawing/2014/main" id="{24DC3151-05A1-4D31-9854-26A78C684A8E}"/>
                </a:ext>
              </a:extLst>
            </p:cNvPr>
            <p:cNvSpPr/>
            <p:nvPr/>
          </p:nvSpPr>
          <p:spPr bwMode="auto">
            <a:xfrm>
              <a:off x="3354753" y="3934466"/>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sp>
          <p:nvSpPr>
            <p:cNvPr id="20" name="Rectangle 19">
              <a:extLst>
                <a:ext uri="{FF2B5EF4-FFF2-40B4-BE49-F238E27FC236}">
                  <a16:creationId xmlns:a16="http://schemas.microsoft.com/office/drawing/2014/main" id="{EBA6025C-E030-434D-A430-071CA8C2C4FE}"/>
                </a:ext>
              </a:extLst>
            </p:cNvPr>
            <p:cNvSpPr/>
            <p:nvPr/>
          </p:nvSpPr>
          <p:spPr bwMode="auto">
            <a:xfrm>
              <a:off x="1577831" y="3890769"/>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21" name="TextBox 20">
              <a:extLst>
                <a:ext uri="{FF2B5EF4-FFF2-40B4-BE49-F238E27FC236}">
                  <a16:creationId xmlns:a16="http://schemas.microsoft.com/office/drawing/2014/main" id="{9F96885B-5C10-4E7F-B567-4A42D0E8DDBE}"/>
                </a:ext>
              </a:extLst>
            </p:cNvPr>
            <p:cNvSpPr txBox="1"/>
            <p:nvPr/>
          </p:nvSpPr>
          <p:spPr>
            <a:xfrm>
              <a:off x="2217380" y="3579833"/>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cxnSp>
        <p:nvCxnSpPr>
          <p:cNvPr id="22" name="Straight Arrow Connector 21">
            <a:extLst>
              <a:ext uri="{FF2B5EF4-FFF2-40B4-BE49-F238E27FC236}">
                <a16:creationId xmlns:a16="http://schemas.microsoft.com/office/drawing/2014/main" id="{2552DEA8-0C69-482C-9615-132758C21854}"/>
              </a:ext>
            </a:extLst>
          </p:cNvPr>
          <p:cNvCxnSpPr/>
          <p:nvPr/>
        </p:nvCxnSpPr>
        <p:spPr>
          <a:xfrm flipV="1">
            <a:off x="4139496" y="3701787"/>
            <a:ext cx="359649" cy="5068"/>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2A52AD-7BB0-481B-B3AC-AE1B9A97EAE1}"/>
              </a:ext>
            </a:extLst>
          </p:cNvPr>
          <p:cNvSpPr txBox="1"/>
          <p:nvPr/>
        </p:nvSpPr>
        <p:spPr>
          <a:xfrm>
            <a:off x="959328" y="1718997"/>
            <a:ext cx="750776" cy="1025481"/>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24" name="Rectangle 23">
            <a:extLst>
              <a:ext uri="{FF2B5EF4-FFF2-40B4-BE49-F238E27FC236}">
                <a16:creationId xmlns:a16="http://schemas.microsoft.com/office/drawing/2014/main" id="{26EAF7C0-54BF-46E5-A052-97ABB21C04A3}"/>
              </a:ext>
            </a:extLst>
          </p:cNvPr>
          <p:cNvSpPr/>
          <p:nvPr/>
        </p:nvSpPr>
        <p:spPr bwMode="auto">
          <a:xfrm>
            <a:off x="342807" y="1643931"/>
            <a:ext cx="1725261" cy="222317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Context Pool</a:t>
            </a:r>
          </a:p>
        </p:txBody>
      </p:sp>
      <p:sp>
        <p:nvSpPr>
          <p:cNvPr id="25" name="Rectangle 24">
            <a:extLst>
              <a:ext uri="{FF2B5EF4-FFF2-40B4-BE49-F238E27FC236}">
                <a16:creationId xmlns:a16="http://schemas.microsoft.com/office/drawing/2014/main" id="{74CDD3B1-6D08-450E-9B7F-95331FBC885C}"/>
              </a:ext>
            </a:extLst>
          </p:cNvPr>
          <p:cNvSpPr/>
          <p:nvPr/>
        </p:nvSpPr>
        <p:spPr bwMode="auto">
          <a:xfrm>
            <a:off x="457514" y="1996151"/>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6" name="Rectangle 25">
            <a:extLst>
              <a:ext uri="{FF2B5EF4-FFF2-40B4-BE49-F238E27FC236}">
                <a16:creationId xmlns:a16="http://schemas.microsoft.com/office/drawing/2014/main" id="{C187E289-A3AC-4F9F-8B8F-F28AE58DAA72}"/>
              </a:ext>
            </a:extLst>
          </p:cNvPr>
          <p:cNvSpPr/>
          <p:nvPr/>
        </p:nvSpPr>
        <p:spPr bwMode="auto">
          <a:xfrm>
            <a:off x="457514" y="2357180"/>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7" name="Rectangle 26">
            <a:extLst>
              <a:ext uri="{FF2B5EF4-FFF2-40B4-BE49-F238E27FC236}">
                <a16:creationId xmlns:a16="http://schemas.microsoft.com/office/drawing/2014/main" id="{CC917B91-1FE1-4F34-B6B6-2733AD2FE6CA}"/>
              </a:ext>
            </a:extLst>
          </p:cNvPr>
          <p:cNvSpPr/>
          <p:nvPr/>
        </p:nvSpPr>
        <p:spPr bwMode="auto">
          <a:xfrm>
            <a:off x="452480" y="2718209"/>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8" name="Rectangle 27">
            <a:extLst>
              <a:ext uri="{FF2B5EF4-FFF2-40B4-BE49-F238E27FC236}">
                <a16:creationId xmlns:a16="http://schemas.microsoft.com/office/drawing/2014/main" id="{4C28D35E-F740-46DD-90C8-3D48A96A0789}"/>
              </a:ext>
            </a:extLst>
          </p:cNvPr>
          <p:cNvSpPr/>
          <p:nvPr/>
        </p:nvSpPr>
        <p:spPr bwMode="auto">
          <a:xfrm>
            <a:off x="452480" y="3079237"/>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9" name="Rectangle 28">
            <a:extLst>
              <a:ext uri="{FF2B5EF4-FFF2-40B4-BE49-F238E27FC236}">
                <a16:creationId xmlns:a16="http://schemas.microsoft.com/office/drawing/2014/main" id="{3D046CB7-3158-4705-82C8-6D5B00ADE796}"/>
              </a:ext>
            </a:extLst>
          </p:cNvPr>
          <p:cNvSpPr/>
          <p:nvPr/>
        </p:nvSpPr>
        <p:spPr bwMode="auto">
          <a:xfrm>
            <a:off x="452480" y="3440268"/>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0" name="Rectangle 29">
            <a:extLst>
              <a:ext uri="{FF2B5EF4-FFF2-40B4-BE49-F238E27FC236}">
                <a16:creationId xmlns:a16="http://schemas.microsoft.com/office/drawing/2014/main" id="{618B04D5-3739-4A48-BFC9-87C46F0EA756}"/>
              </a:ext>
            </a:extLst>
          </p:cNvPr>
          <p:cNvSpPr/>
          <p:nvPr/>
        </p:nvSpPr>
        <p:spPr bwMode="auto">
          <a:xfrm>
            <a:off x="2658350" y="1855721"/>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1" name="Rectangle 30">
            <a:extLst>
              <a:ext uri="{FF2B5EF4-FFF2-40B4-BE49-F238E27FC236}">
                <a16:creationId xmlns:a16="http://schemas.microsoft.com/office/drawing/2014/main" id="{33F6F0E9-BB38-4A1B-98D0-D23BCD0B1E6D}"/>
              </a:ext>
            </a:extLst>
          </p:cNvPr>
          <p:cNvSpPr/>
          <p:nvPr/>
        </p:nvSpPr>
        <p:spPr bwMode="auto">
          <a:xfrm>
            <a:off x="2632441" y="3553335"/>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2" name="Rectangle 31">
            <a:extLst>
              <a:ext uri="{FF2B5EF4-FFF2-40B4-BE49-F238E27FC236}">
                <a16:creationId xmlns:a16="http://schemas.microsoft.com/office/drawing/2014/main" id="{0C315ABC-957A-429A-9518-2C85CCC5A216}"/>
              </a:ext>
            </a:extLst>
          </p:cNvPr>
          <p:cNvSpPr/>
          <p:nvPr/>
        </p:nvSpPr>
        <p:spPr bwMode="auto">
          <a:xfrm>
            <a:off x="2615923" y="5231455"/>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5" name="Title 2">
            <a:extLst>
              <a:ext uri="{FF2B5EF4-FFF2-40B4-BE49-F238E27FC236}">
                <a16:creationId xmlns:a16="http://schemas.microsoft.com/office/drawing/2014/main" id="{39CE1DF8-0209-4D6A-8A5E-C6E4F0FFCBDC}"/>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Tree>
    <p:extLst>
      <p:ext uri="{BB962C8B-B14F-4D97-AF65-F5344CB8AC3E}">
        <p14:creationId xmlns:p14="http://schemas.microsoft.com/office/powerpoint/2010/main" val="16182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par>
                          <p:cTn id="56" fill="hold">
                            <p:stCondLst>
                              <p:cond delay="500"/>
                            </p:stCondLst>
                            <p:childTnLst>
                              <p:par>
                                <p:cTn id="57" presetID="10" presetClass="exit" presetSubtype="0" fill="hold" grpId="1" nodeType="after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2000"/>
                            </p:stCondLst>
                            <p:childTnLst>
                              <p:par>
                                <p:cTn id="72" presetID="10" presetClass="exit" presetSubtype="0" fill="hold" grpId="1"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par>
                          <p:cTn id="78" fill="hold">
                            <p:stCondLst>
                              <p:cond delay="2500"/>
                            </p:stCondLst>
                            <p:childTnLst>
                              <p:par>
                                <p:cTn id="79" presetID="22" presetClass="entr" presetSubtype="8"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5"/>
                                        </p:tgtEl>
                                      </p:cBhvr>
                                    </p:animEffect>
                                    <p:set>
                                      <p:cBhvr>
                                        <p:cTn id="86" dur="1" fill="hold">
                                          <p:stCondLst>
                                            <p:cond delay="499"/>
                                          </p:stCondLst>
                                        </p:cTn>
                                        <p:tgtEl>
                                          <p:spTgt spid="5"/>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8"/>
                                        </p:tgtEl>
                                      </p:cBhvr>
                                    </p:animEffect>
                                    <p:set>
                                      <p:cBhvr>
                                        <p:cTn id="89" dur="1" fill="hold">
                                          <p:stCondLst>
                                            <p:cond delay="499"/>
                                          </p:stCondLst>
                                        </p:cTn>
                                        <p:tgtEl>
                                          <p:spTgt spid="8"/>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7"/>
                                        </p:tgtEl>
                                      </p:cBhvr>
                                    </p:animEffect>
                                    <p:set>
                                      <p:cBhvr>
                                        <p:cTn id="95" dur="1" fill="hold">
                                          <p:stCondLst>
                                            <p:cond delay="499"/>
                                          </p:stCondLst>
                                        </p:cTn>
                                        <p:tgtEl>
                                          <p:spTgt spid="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2"/>
                                        </p:tgtEl>
                                      </p:cBhvr>
                                    </p:animEffect>
                                    <p:set>
                                      <p:cBhvr>
                                        <p:cTn id="101" dur="1" fill="hold">
                                          <p:stCondLst>
                                            <p:cond delay="499"/>
                                          </p:stCondLst>
                                        </p:cTn>
                                        <p:tgtEl>
                                          <p:spTgt spid="22"/>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7"/>
                                        </p:tgtEl>
                                      </p:cBhvr>
                                    </p:animEffect>
                                    <p:set>
                                      <p:cBhvr>
                                        <p:cTn id="104" dur="1" fill="hold">
                                          <p:stCondLst>
                                            <p:cond delay="499"/>
                                          </p:stCondLst>
                                        </p:cTn>
                                        <p:tgtEl>
                                          <p:spTgt spid="17"/>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0"/>
                                        </p:tgtEl>
                                      </p:cBhvr>
                                    </p:animEffect>
                                    <p:set>
                                      <p:cBhvr>
                                        <p:cTn id="110" dur="1" fill="hold">
                                          <p:stCondLst>
                                            <p:cond delay="499"/>
                                          </p:stCondLst>
                                        </p:cTn>
                                        <p:tgtEl>
                                          <p:spTgt spid="30"/>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1"/>
                                        </p:tgtEl>
                                      </p:cBhvr>
                                    </p:animEffect>
                                    <p:set>
                                      <p:cBhvr>
                                        <p:cTn id="113" dur="1" fill="hold">
                                          <p:stCondLst>
                                            <p:cond delay="499"/>
                                          </p:stCondLst>
                                        </p:cTn>
                                        <p:tgtEl>
                                          <p:spTgt spid="31"/>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32"/>
                                        </p:tgtEl>
                                      </p:cBhvr>
                                    </p:animEffect>
                                    <p:set>
                                      <p:cBhvr>
                                        <p:cTn id="116" dur="1" fill="hold">
                                          <p:stCondLst>
                                            <p:cond delay="499"/>
                                          </p:stCondLst>
                                        </p:cTn>
                                        <p:tgtEl>
                                          <p:spTgt spid="32"/>
                                        </p:tgtEl>
                                        <p:attrNameLst>
                                          <p:attrName>style.visibility</p:attrName>
                                        </p:attrNameLst>
                                      </p:cBhvr>
                                      <p:to>
                                        <p:strVal val="hidden"/>
                                      </p:to>
                                    </p:set>
                                  </p:childTnLst>
                                </p:cTn>
                              </p:par>
                              <p:par>
                                <p:cTn id="117" presetID="10" presetClass="entr" presetSubtype="0" fill="hold" grpId="2"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par>
                                <p:cTn id="120" presetID="10" presetClass="entr" presetSubtype="0" fill="hold" grpId="2"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500"/>
                                        <p:tgtEl>
                                          <p:spTgt spid="26"/>
                                        </p:tgtEl>
                                      </p:cBhvr>
                                    </p:animEffect>
                                  </p:childTnLst>
                                </p:cTn>
                              </p:par>
                              <p:par>
                                <p:cTn id="123" presetID="10" presetClass="entr" presetSubtype="0" fill="hold" grpId="2"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23" grpId="0"/>
      <p:bldP spid="24" grpId="0"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9" grpId="0" animBg="1"/>
      <p:bldP spid="30" grpId="0" animBg="1"/>
      <p:bldP spid="30" grpId="1" animBg="1"/>
      <p:bldP spid="31" grpId="0" animBg="1"/>
      <p:bldP spid="31" grpId="1" animBg="1"/>
      <p:bldP spid="32" grpId="0" animBg="1"/>
      <p:bldP spid="3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99CA2-0C68-4BF0-8F0C-3302414A0C14}"/>
              </a:ext>
            </a:extLst>
          </p:cNvPr>
          <p:cNvSpPr/>
          <p:nvPr/>
        </p:nvSpPr>
        <p:spPr>
          <a:xfrm>
            <a:off x="527990" y="3366432"/>
            <a:ext cx="10820400" cy="1077218"/>
          </a:xfrm>
          <a:prstGeom prst="rect">
            <a:avLst/>
          </a:prstGeom>
        </p:spPr>
        <p:txBody>
          <a:bodyPr wrap="square">
            <a:spAutoFit/>
          </a:bodyPr>
          <a:lstStyle/>
          <a:p>
            <a:r>
              <a:rPr lang="en-US" sz="3200" dirty="0" err="1">
                <a:solidFill>
                  <a:srgbClr val="000000"/>
                </a:solidFill>
                <a:latin typeface="Monaco"/>
              </a:rPr>
              <a:t>services.AddDbContextPool</a:t>
            </a:r>
            <a:r>
              <a:rPr lang="en-US" sz="3200" dirty="0">
                <a:solidFill>
                  <a:srgbClr val="000000"/>
                </a:solidFill>
                <a:latin typeface="Monaco"/>
              </a:rPr>
              <a:t>&lt;</a:t>
            </a:r>
            <a:r>
              <a:rPr lang="en-US" sz="3200" dirty="0" err="1">
                <a:solidFill>
                  <a:srgbClr val="000000"/>
                </a:solidFill>
                <a:latin typeface="Monaco"/>
              </a:rPr>
              <a:t>BloggingContext</a:t>
            </a:r>
            <a:r>
              <a:rPr lang="en-US" sz="3200" dirty="0">
                <a:solidFill>
                  <a:srgbClr val="000000"/>
                </a:solidFill>
                <a:latin typeface="Monaco"/>
              </a:rPr>
              <a:t>&gt;( options =&gt; 	</a:t>
            </a:r>
            <a:r>
              <a:rPr lang="en-US" sz="3200" dirty="0" err="1">
                <a:solidFill>
                  <a:srgbClr val="000000"/>
                </a:solidFill>
                <a:latin typeface="Monaco"/>
              </a:rPr>
              <a:t>options.UseSqlServer</a:t>
            </a:r>
            <a:r>
              <a:rPr lang="en-US" sz="3200" dirty="0">
                <a:solidFill>
                  <a:srgbClr val="000000"/>
                </a:solidFill>
                <a:latin typeface="Monaco"/>
              </a:rPr>
              <a:t>(</a:t>
            </a:r>
            <a:r>
              <a:rPr lang="en-US" sz="3200" dirty="0" err="1">
                <a:solidFill>
                  <a:srgbClr val="000000"/>
                </a:solidFill>
                <a:latin typeface="Monaco"/>
              </a:rPr>
              <a:t>connectionString</a:t>
            </a:r>
            <a:r>
              <a:rPr lang="en-US" sz="3200" dirty="0">
                <a:solidFill>
                  <a:srgbClr val="000000"/>
                </a:solidFill>
                <a:latin typeface="Monaco"/>
              </a:rPr>
              <a:t>));</a:t>
            </a:r>
            <a:endParaRPr lang="en-US" sz="3200" dirty="0"/>
          </a:p>
        </p:txBody>
      </p:sp>
      <p:sp>
        <p:nvSpPr>
          <p:cNvPr id="5" name="Rectangle 4">
            <a:extLst>
              <a:ext uri="{FF2B5EF4-FFF2-40B4-BE49-F238E27FC236}">
                <a16:creationId xmlns:a16="http://schemas.microsoft.com/office/drawing/2014/main" id="{265C3520-1CAF-4B34-A4F2-B685CF6F0DCD}"/>
              </a:ext>
            </a:extLst>
          </p:cNvPr>
          <p:cNvSpPr/>
          <p:nvPr/>
        </p:nvSpPr>
        <p:spPr>
          <a:xfrm>
            <a:off x="527990" y="1745446"/>
            <a:ext cx="10820400" cy="1077218"/>
          </a:xfrm>
          <a:prstGeom prst="rect">
            <a:avLst/>
          </a:prstGeom>
        </p:spPr>
        <p:txBody>
          <a:bodyPr wrap="square">
            <a:spAutoFit/>
          </a:bodyPr>
          <a:lstStyle/>
          <a:p>
            <a:r>
              <a:rPr lang="en-US" sz="3200" dirty="0" err="1">
                <a:solidFill>
                  <a:srgbClr val="000000"/>
                </a:solidFill>
                <a:latin typeface="Monaco"/>
              </a:rPr>
              <a:t>services.AddDbContext</a:t>
            </a:r>
            <a:r>
              <a:rPr lang="en-US" sz="3200" dirty="0">
                <a:solidFill>
                  <a:srgbClr val="000000"/>
                </a:solidFill>
                <a:latin typeface="Monaco"/>
              </a:rPr>
              <a:t>&lt;</a:t>
            </a:r>
            <a:r>
              <a:rPr lang="en-US" sz="3200" dirty="0" err="1">
                <a:solidFill>
                  <a:srgbClr val="000000"/>
                </a:solidFill>
                <a:latin typeface="Monaco"/>
              </a:rPr>
              <a:t>BloggingContext</a:t>
            </a:r>
            <a:r>
              <a:rPr lang="en-US" sz="3200" dirty="0">
                <a:solidFill>
                  <a:srgbClr val="000000"/>
                </a:solidFill>
                <a:latin typeface="Monaco"/>
              </a:rPr>
              <a:t>&gt;( options =&gt; 	</a:t>
            </a:r>
            <a:r>
              <a:rPr lang="en-US" sz="3200" dirty="0" err="1">
                <a:solidFill>
                  <a:srgbClr val="000000"/>
                </a:solidFill>
                <a:latin typeface="Monaco"/>
              </a:rPr>
              <a:t>options.UseSqlServer</a:t>
            </a:r>
            <a:r>
              <a:rPr lang="en-US" sz="3200" dirty="0">
                <a:solidFill>
                  <a:srgbClr val="000000"/>
                </a:solidFill>
                <a:latin typeface="Monaco"/>
              </a:rPr>
              <a:t>(</a:t>
            </a:r>
            <a:r>
              <a:rPr lang="en-US" sz="3200" dirty="0" err="1">
                <a:solidFill>
                  <a:srgbClr val="000000"/>
                </a:solidFill>
                <a:latin typeface="Monaco"/>
              </a:rPr>
              <a:t>connectionString</a:t>
            </a:r>
            <a:r>
              <a:rPr lang="en-US" sz="3200" dirty="0">
                <a:solidFill>
                  <a:srgbClr val="000000"/>
                </a:solidFill>
                <a:latin typeface="Monaco"/>
              </a:rPr>
              <a:t>));</a:t>
            </a:r>
            <a:endParaRPr lang="en-US" sz="3200" dirty="0"/>
          </a:p>
        </p:txBody>
      </p:sp>
      <p:sp>
        <p:nvSpPr>
          <p:cNvPr id="8" name="Title 2">
            <a:extLst>
              <a:ext uri="{FF2B5EF4-FFF2-40B4-BE49-F238E27FC236}">
                <a16:creationId xmlns:a16="http://schemas.microsoft.com/office/drawing/2014/main" id="{5E8CBBD6-8289-4322-B238-3297C9FBDF99}"/>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Tree>
    <p:extLst>
      <p:ext uri="{BB962C8B-B14F-4D97-AF65-F5344CB8AC3E}">
        <p14:creationId xmlns:p14="http://schemas.microsoft.com/office/powerpoint/2010/main" val="127765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www.loevy.com/content/uploads/2016/10/555handshake.jpg">
            <a:extLst>
              <a:ext uri="{FF2B5EF4-FFF2-40B4-BE49-F238E27FC236}">
                <a16:creationId xmlns:a16="http://schemas.microsoft.com/office/drawing/2014/main" id="{778A9EC0-6E74-4BC7-98BF-10EC8CC911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0F0401D-A38B-4EF5-9B5A-E34C0E1C361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Be nice to your DBA!</a:t>
            </a:r>
          </a:p>
        </p:txBody>
      </p:sp>
      <p:cxnSp>
        <p:nvCxnSpPr>
          <p:cNvPr id="3084"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3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FA1C8431-D7B5-446B-98CC-030BC51DE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799F69-5332-494D-93B6-B7F4C154525E}"/>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anchor="ctr">
            <a:normAutofit/>
          </a:bodyPr>
          <a:lstStyle/>
          <a:p>
            <a:pPr algn="ctr"/>
            <a:r>
              <a:rPr lang="en-US" sz="4800" dirty="0">
                <a:solidFill>
                  <a:srgbClr val="262626"/>
                </a:solidFill>
              </a:rPr>
              <a:t>Wrap Up!</a:t>
            </a:r>
          </a:p>
        </p:txBody>
      </p:sp>
    </p:spTree>
    <p:extLst>
      <p:ext uri="{BB962C8B-B14F-4D97-AF65-F5344CB8AC3E}">
        <p14:creationId xmlns:p14="http://schemas.microsoft.com/office/powerpoint/2010/main" val="56209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www.gavtrain.com/wp-content/uploads/2017/06/Xtra-Film-Noir-Detective-4.jpg">
            <a:extLst>
              <a:ext uri="{FF2B5EF4-FFF2-40B4-BE49-F238E27FC236}">
                <a16:creationId xmlns:a16="http://schemas.microsoft.com/office/drawing/2014/main" id="{6B1C2CCF-AB8C-4A2A-8705-8C7ED9EEF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0BE0DC-F802-4C73-9130-2834FC652D50}"/>
              </a:ext>
            </a:extLst>
          </p:cNvPr>
          <p:cNvSpPr>
            <a:spLocks noGrp="1"/>
          </p:cNvSpPr>
          <p:nvPr>
            <p:ph type="title" idx="4294967295"/>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5400" dirty="0">
                <a:solidFill>
                  <a:srgbClr val="262626"/>
                </a:solidFill>
              </a:rPr>
              <a:t>Story</a:t>
            </a:r>
          </a:p>
        </p:txBody>
      </p:sp>
    </p:spTree>
    <p:extLst>
      <p:ext uri="{BB962C8B-B14F-4D97-AF65-F5344CB8AC3E}">
        <p14:creationId xmlns:p14="http://schemas.microsoft.com/office/powerpoint/2010/main" val="3789181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3BAE7-3913-401E-A9D2-92909B428D34}"/>
              </a:ext>
            </a:extLst>
          </p:cNvPr>
          <p:cNvSpPr>
            <a:spLocks noGrp="1"/>
          </p:cNvSpPr>
          <p:nvPr>
            <p:ph type="title"/>
          </p:nvPr>
        </p:nvSpPr>
        <p:spPr>
          <a:xfrm>
            <a:off x="222799" y="963877"/>
            <a:ext cx="4109763" cy="4930246"/>
          </a:xfrm>
        </p:spPr>
        <p:txBody>
          <a:bodyPr>
            <a:normAutofit/>
          </a:bodyPr>
          <a:lstStyle/>
          <a:p>
            <a:pPr algn="r"/>
            <a:r>
              <a:rPr lang="en-US" sz="7200" dirty="0">
                <a:solidFill>
                  <a:schemeClr val="accent1"/>
                </a:solidFill>
              </a:rPr>
              <a:t>Thanks!!!</a:t>
            </a:r>
          </a:p>
        </p:txBody>
      </p:sp>
      <p:cxnSp>
        <p:nvCxnSpPr>
          <p:cNvPr id="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B3D094-DBC4-4702-9D81-4FDAB24FA7DC}"/>
              </a:ext>
            </a:extLst>
          </p:cNvPr>
          <p:cNvSpPr>
            <a:spLocks noGrp="1"/>
          </p:cNvSpPr>
          <p:nvPr>
            <p:ph idx="1"/>
          </p:nvPr>
        </p:nvSpPr>
        <p:spPr>
          <a:xfrm>
            <a:off x="4976031" y="963877"/>
            <a:ext cx="6730143" cy="4930246"/>
          </a:xfrm>
        </p:spPr>
        <p:txBody>
          <a:bodyPr anchor="ctr">
            <a:normAutofit/>
          </a:bodyPr>
          <a:lstStyle/>
          <a:p>
            <a:pPr marL="0" indent="0">
              <a:buNone/>
            </a:pPr>
            <a:r>
              <a:rPr lang="en-US" sz="4000" dirty="0"/>
              <a:t>Chris.Woodruff@JetBrains.com</a:t>
            </a:r>
          </a:p>
          <a:p>
            <a:pPr marL="0" indent="0">
              <a:buNone/>
            </a:pPr>
            <a:endParaRPr lang="en-US" sz="4000" dirty="0"/>
          </a:p>
          <a:p>
            <a:pPr marL="0" indent="0">
              <a:buNone/>
            </a:pPr>
            <a:r>
              <a:rPr lang="en-US" sz="4000" dirty="0"/>
              <a:t>https://github.com/cwoodruff/</a:t>
            </a:r>
            <a:r>
              <a:rPr lang="en-US" sz="4000" dirty="0">
                <a:solidFill>
                  <a:srgbClr val="FFC000"/>
                </a:solidFill>
              </a:rPr>
              <a:t>DebugEFCoreWithMSSQL</a:t>
            </a:r>
          </a:p>
        </p:txBody>
      </p:sp>
    </p:spTree>
    <p:extLst>
      <p:ext uri="{BB962C8B-B14F-4D97-AF65-F5344CB8AC3E}">
        <p14:creationId xmlns:p14="http://schemas.microsoft.com/office/powerpoint/2010/main" val="333925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wearing glasses and smiling at the camera&#10;&#10;Description automatically generated">
            <a:extLst>
              <a:ext uri="{FF2B5EF4-FFF2-40B4-BE49-F238E27FC236}">
                <a16:creationId xmlns:a16="http://schemas.microsoft.com/office/drawing/2014/main" id="{3CC65473-F2AD-4018-BFAE-723AFDE2D8A1}"/>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57982" y="643466"/>
            <a:ext cx="8065674" cy="5571067"/>
          </a:xfrm>
          <a:prstGeom prst="rect">
            <a:avLst/>
          </a:prstGeom>
        </p:spPr>
      </p:pic>
      <p:sp>
        <p:nvSpPr>
          <p:cNvPr id="25" name="Speech Bubble: Rectangle 24">
            <a:extLst>
              <a:ext uri="{FF2B5EF4-FFF2-40B4-BE49-F238E27FC236}">
                <a16:creationId xmlns:a16="http://schemas.microsoft.com/office/drawing/2014/main" id="{B9747794-CF4D-4CA7-BA69-EC86A5F18F39}"/>
              </a:ext>
            </a:extLst>
          </p:cNvPr>
          <p:cNvSpPr/>
          <p:nvPr/>
        </p:nvSpPr>
        <p:spPr>
          <a:xfrm>
            <a:off x="6993145" y="153560"/>
            <a:ext cx="3694733" cy="1902228"/>
          </a:xfrm>
          <a:prstGeom prst="wedgeRectCallout">
            <a:avLst>
              <a:gd name="adj1" fmla="val -42144"/>
              <a:gd name="adj2" fmla="val 7581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800" dirty="0">
                <a:latin typeface="+mj-lt"/>
              </a:rPr>
              <a:t>Hello</a:t>
            </a:r>
          </a:p>
        </p:txBody>
      </p:sp>
      <p:sp>
        <p:nvSpPr>
          <p:cNvPr id="26" name="Speech Bubble: Rectangle 25">
            <a:extLst>
              <a:ext uri="{FF2B5EF4-FFF2-40B4-BE49-F238E27FC236}">
                <a16:creationId xmlns:a16="http://schemas.microsoft.com/office/drawing/2014/main" id="{769C9169-4028-47C5-BF36-9581DDEAD66E}"/>
              </a:ext>
            </a:extLst>
          </p:cNvPr>
          <p:cNvSpPr/>
          <p:nvPr/>
        </p:nvSpPr>
        <p:spPr>
          <a:xfrm>
            <a:off x="7848279" y="4018593"/>
            <a:ext cx="3694733" cy="1902228"/>
          </a:xfrm>
          <a:prstGeom prst="wedgeRectCallout">
            <a:avLst>
              <a:gd name="adj1" fmla="val -73080"/>
              <a:gd name="adj2" fmla="val -4413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a:latin typeface="+mj-lt"/>
              </a:rPr>
              <a:t>Chris Woodruff</a:t>
            </a:r>
            <a:endParaRPr lang="en-US" sz="2800" dirty="0">
              <a:latin typeface="+mj-lt"/>
            </a:endParaRPr>
          </a:p>
        </p:txBody>
      </p:sp>
    </p:spTree>
    <p:extLst>
      <p:ext uri="{BB962C8B-B14F-4D97-AF65-F5344CB8AC3E}">
        <p14:creationId xmlns:p14="http://schemas.microsoft.com/office/powerpoint/2010/main" val="338177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F6B666-8D5B-4031-8BF5-99E2C4A67516}"/>
              </a:ext>
            </a:extLst>
          </p:cNvPr>
          <p:cNvSpPr>
            <a:spLocks noGrp="1"/>
          </p:cNvSpPr>
          <p:nvPr>
            <p:ph type="title"/>
          </p:nvPr>
        </p:nvSpPr>
        <p:spPr>
          <a:xfrm>
            <a:off x="2555631" y="1441938"/>
            <a:ext cx="7080738" cy="3974124"/>
          </a:xfrm>
        </p:spPr>
        <p:txBody>
          <a:bodyPr>
            <a:normAutofit/>
          </a:bodyPr>
          <a:lstStyle/>
          <a:p>
            <a:pPr algn="ctr"/>
            <a:r>
              <a:rPr lang="en-US" sz="7200" dirty="0">
                <a:solidFill>
                  <a:schemeClr val="bg1">
                    <a:lumMod val="95000"/>
                    <a:lumOff val="5000"/>
                  </a:schemeClr>
                </a:solidFill>
              </a:rPr>
              <a:t>I am not a dba!</a:t>
            </a:r>
          </a:p>
        </p:txBody>
      </p:sp>
    </p:spTree>
    <p:extLst>
      <p:ext uri="{BB962C8B-B14F-4D97-AF65-F5344CB8AC3E}">
        <p14:creationId xmlns:p14="http://schemas.microsoft.com/office/powerpoint/2010/main" val="121266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www.itdegreesandprograms.com/sites/all/files/public/database-administrator.jpg">
            <a:extLst>
              <a:ext uri="{FF2B5EF4-FFF2-40B4-BE49-F238E27FC236}">
                <a16:creationId xmlns:a16="http://schemas.microsoft.com/office/drawing/2014/main" id="{561C9CCB-09D8-4C1E-9D82-9D23A099F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F1BC1A1-7DC6-44DB-9D78-EC788044F866}"/>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We are not going to attack DBA’s Here! </a:t>
            </a:r>
          </a:p>
        </p:txBody>
      </p:sp>
    </p:spTree>
    <p:extLst>
      <p:ext uri="{BB962C8B-B14F-4D97-AF65-F5344CB8AC3E}">
        <p14:creationId xmlns:p14="http://schemas.microsoft.com/office/powerpoint/2010/main" val="410973474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d2gg9evh47fn9z.cloudfront.net/800px_COLOURBOX9491192.jpg">
            <a:extLst>
              <a:ext uri="{FF2B5EF4-FFF2-40B4-BE49-F238E27FC236}">
                <a16:creationId xmlns:a16="http://schemas.microsoft.com/office/drawing/2014/main" id="{DF1D623D-9A6C-4129-B012-C17AB190DE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3146AEBC-2F26-41B8-964A-B3BC30A84E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What we want to solve?</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48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https://www.wsfcs.k12.nc.us/cms/lib/NC01001395/Centricity/Domain/4714/rowboots.jpg">
            <a:extLst>
              <a:ext uri="{FF2B5EF4-FFF2-40B4-BE49-F238E27FC236}">
                <a16:creationId xmlns:a16="http://schemas.microsoft.com/office/drawing/2014/main" id="{FF36B918-7155-4429-B8C4-9A6FC65C71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9" name="Oval 7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1873C-D5B0-4EEC-AC60-E24D5174A0A8}"/>
              </a:ext>
            </a:extLst>
          </p:cNvPr>
          <p:cNvSpPr>
            <a:spLocks noGrp="1"/>
          </p:cNvSpPr>
          <p:nvPr>
            <p:ph type="title"/>
          </p:nvPr>
        </p:nvSpPr>
        <p:spPr>
          <a:xfrm>
            <a:off x="804998" y="4551037"/>
            <a:ext cx="5021782" cy="1509931"/>
          </a:xfrm>
        </p:spPr>
        <p:txBody>
          <a:bodyPr>
            <a:normAutofit/>
          </a:bodyPr>
          <a:lstStyle/>
          <a:p>
            <a:r>
              <a:rPr lang="en-US" dirty="0">
                <a:solidFill>
                  <a:srgbClr val="000000"/>
                </a:solidFill>
              </a:rPr>
              <a:t>Goals for this talk!</a:t>
            </a:r>
          </a:p>
        </p:txBody>
      </p:sp>
      <p:sp>
        <p:nvSpPr>
          <p:cNvPr id="3" name="Content Placeholder 2">
            <a:extLst>
              <a:ext uri="{FF2B5EF4-FFF2-40B4-BE49-F238E27FC236}">
                <a16:creationId xmlns:a16="http://schemas.microsoft.com/office/drawing/2014/main" id="{0C1071D0-B62B-4CD2-B4D3-2EB6CF792B00}"/>
              </a:ext>
            </a:extLst>
          </p:cNvPr>
          <p:cNvSpPr>
            <a:spLocks noGrp="1"/>
          </p:cNvSpPr>
          <p:nvPr>
            <p:ph idx="1"/>
          </p:nvPr>
        </p:nvSpPr>
        <p:spPr>
          <a:xfrm>
            <a:off x="5628388" y="4551037"/>
            <a:ext cx="6344005" cy="2218931"/>
          </a:xfrm>
        </p:spPr>
        <p:txBody>
          <a:bodyPr anchor="ctr">
            <a:normAutofit fontScale="92500"/>
          </a:bodyPr>
          <a:lstStyle/>
          <a:p>
            <a:r>
              <a:rPr lang="en-US" sz="3200" dirty="0">
                <a:solidFill>
                  <a:srgbClr val="000000"/>
                </a:solidFill>
              </a:rPr>
              <a:t>Better use of the tools for SQL Server</a:t>
            </a:r>
          </a:p>
          <a:p>
            <a:r>
              <a:rPr lang="en-US" sz="3200" dirty="0">
                <a:solidFill>
                  <a:srgbClr val="000000"/>
                </a:solidFill>
              </a:rPr>
              <a:t>Better use of Entity Framework Core for performance and happier users</a:t>
            </a:r>
          </a:p>
          <a:p>
            <a:r>
              <a:rPr lang="en-US" sz="3200" dirty="0">
                <a:solidFill>
                  <a:srgbClr val="000000"/>
                </a:solidFill>
              </a:rPr>
              <a:t>Better relationship with your DBA’s!</a:t>
            </a:r>
          </a:p>
        </p:txBody>
      </p:sp>
    </p:spTree>
    <p:extLst>
      <p:ext uri="{BB962C8B-B14F-4D97-AF65-F5344CB8AC3E}">
        <p14:creationId xmlns:p14="http://schemas.microsoft.com/office/powerpoint/2010/main" val="1431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18A99-5CA8-433E-ADE7-279E5BF705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BB1C95A-FD2C-4B03-8EB3-A8C1017E48C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Detective Tip #1 – understand query Plans</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017358"/>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tective">
      <a:majorFont>
        <a:latin typeface="SF Comic Script"/>
        <a:ea typeface=""/>
        <a:cs typeface=""/>
      </a:majorFont>
      <a:minorFont>
        <a:latin typeface="Market_Dec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977</Words>
  <Application>Microsoft Office PowerPoint</Application>
  <PresentationFormat>Widescreen</PresentationFormat>
  <Paragraphs>188</Paragraphs>
  <Slides>30</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Arial</vt:lpstr>
      <vt:lpstr>Betty Noir</vt:lpstr>
      <vt:lpstr>Calibri</vt:lpstr>
      <vt:lpstr>Calibri Light</vt:lpstr>
      <vt:lpstr>Consolas</vt:lpstr>
      <vt:lpstr>Helvetica Neue Light</vt:lpstr>
      <vt:lpstr>inherit</vt:lpstr>
      <vt:lpstr>Market_Deco</vt:lpstr>
      <vt:lpstr>Monaco</vt:lpstr>
      <vt:lpstr>Segoe UI Semilight</vt:lpstr>
      <vt:lpstr>SF Comic Script</vt:lpstr>
      <vt:lpstr>Source Code Pro</vt:lpstr>
      <vt:lpstr>Office Theme</vt:lpstr>
      <vt:lpstr>1_Office Theme</vt:lpstr>
      <vt:lpstr>Entity Framework Debugging using SQL Server</vt:lpstr>
      <vt:lpstr>PowerPoint Presentation</vt:lpstr>
      <vt:lpstr>Story</vt:lpstr>
      <vt:lpstr>PowerPoint Presentation</vt:lpstr>
      <vt:lpstr>I am not a dba!</vt:lpstr>
      <vt:lpstr>We are not going to attack DBA’s Here! </vt:lpstr>
      <vt:lpstr>What we want to solve?</vt:lpstr>
      <vt:lpstr>Goals for this talk!</vt:lpstr>
      <vt:lpstr>Detective Tip #1 – understand query Plans</vt:lpstr>
      <vt:lpstr>PowerPoint Presentation</vt:lpstr>
      <vt:lpstr>PowerPoint Presentation</vt:lpstr>
      <vt:lpstr>Client Statics</vt:lpstr>
      <vt:lpstr>PowerPoint Presentation</vt:lpstr>
      <vt:lpstr>PowerPoint Presentation</vt:lpstr>
      <vt:lpstr>Detective Tip #2 – Query Tags and Extended Events</vt:lpstr>
      <vt:lpstr>Query Tags</vt:lpstr>
      <vt:lpstr>Query Tags</vt:lpstr>
      <vt:lpstr>Extended Events</vt:lpstr>
      <vt:lpstr>Detective Tip #3 – Learn about Query Store</vt:lpstr>
      <vt:lpstr>Understanding the Query Store</vt:lpstr>
      <vt:lpstr>Show how to enable Query Store</vt:lpstr>
      <vt:lpstr>Detective Tip #4 – What we can do to improve our EF queries</vt:lpstr>
      <vt:lpstr>String interpolation in raw SQL methods</vt:lpstr>
      <vt:lpstr>Explicitly Compiled Queries</vt:lpstr>
      <vt:lpstr>DbContext Pooling</vt:lpstr>
      <vt:lpstr>DbContext Pooling</vt:lpstr>
      <vt:lpstr>DbContext Pooling</vt:lpstr>
      <vt:lpstr>Be nice to your DBA!</vt:lpstr>
      <vt:lpstr>Wrap Up!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 Framework Debugging using SQL Server</dc:title>
  <dc:creator>Chris Woodruff</dc:creator>
  <cp:lastModifiedBy>Chris Woodruff</cp:lastModifiedBy>
  <cp:revision>9</cp:revision>
  <dcterms:created xsi:type="dcterms:W3CDTF">2019-06-21T07:38:25Z</dcterms:created>
  <dcterms:modified xsi:type="dcterms:W3CDTF">2019-10-15T10:58:16Z</dcterms:modified>
</cp:coreProperties>
</file>